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61" r:id="rId2"/>
    <p:sldId id="753" r:id="rId3"/>
    <p:sldId id="804" r:id="rId4"/>
    <p:sldId id="814" r:id="rId5"/>
    <p:sldId id="813" r:id="rId6"/>
    <p:sldId id="811" r:id="rId7"/>
    <p:sldId id="812" r:id="rId8"/>
    <p:sldId id="320" r:id="rId9"/>
    <p:sldId id="289" r:id="rId10"/>
    <p:sldId id="263" r:id="rId11"/>
    <p:sldId id="779"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Poppins" pitchFamily="2" charset="77"/>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8D6"/>
    <a:srgbClr val="2E34CA"/>
    <a:srgbClr val="1172DA"/>
    <a:srgbClr val="2F34CB"/>
    <a:srgbClr val="23AAB2"/>
    <a:srgbClr val="27AEB2"/>
    <a:srgbClr val="0489B2"/>
    <a:srgbClr val="2EB5B2"/>
    <a:srgbClr val="1173DD"/>
    <a:srgbClr val="172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4"/>
    <p:restoredTop sz="94696"/>
  </p:normalViewPr>
  <p:slideViewPr>
    <p:cSldViewPr snapToGrid="0">
      <p:cViewPr varScale="1">
        <p:scale>
          <a:sx n="105" d="100"/>
          <a:sy n="105"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8F905-2756-4C17-82B7-BCB49BCB95F4}" type="datetimeFigureOut">
              <a:rPr lang="en-US" smtClean="0"/>
              <a:t>8/16/22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EE489-515F-401C-9F3E-E1BECBC38D02}" type="slidenum">
              <a:rPr lang="en-US" smtClean="0"/>
              <a:t>‹#›</a:t>
            </a:fld>
            <a:endParaRPr lang="en-US"/>
          </a:p>
        </p:txBody>
      </p:sp>
    </p:spTree>
    <p:extLst>
      <p:ext uri="{BB962C8B-B14F-4D97-AF65-F5344CB8AC3E}">
        <p14:creationId xmlns:p14="http://schemas.microsoft.com/office/powerpoint/2010/main" val="228203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5" name="Google Shape;66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002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5" name="Google Shape;66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582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6EE489-515F-401C-9F3E-E1BECBC38D02}" type="slidenum">
              <a:rPr lang="en-US" smtClean="0"/>
              <a:t>7</a:t>
            </a:fld>
            <a:endParaRPr lang="en-US"/>
          </a:p>
        </p:txBody>
      </p:sp>
    </p:spTree>
    <p:extLst>
      <p:ext uri="{BB962C8B-B14F-4D97-AF65-F5344CB8AC3E}">
        <p14:creationId xmlns:p14="http://schemas.microsoft.com/office/powerpoint/2010/main" val="340877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2"/>
        <p:cNvGrpSpPr/>
        <p:nvPr/>
      </p:nvGrpSpPr>
      <p:grpSpPr>
        <a:xfrm>
          <a:off x="0" y="0"/>
          <a:ext cx="0" cy="0"/>
          <a:chOff x="0" y="0"/>
          <a:chExt cx="0" cy="0"/>
        </a:xfrm>
      </p:grpSpPr>
      <p:sp>
        <p:nvSpPr>
          <p:cNvPr id="11803" name="Google Shape;1180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04" name="Google Shape;11804;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3"/>
        <p:cNvGrpSpPr/>
        <p:nvPr/>
      </p:nvGrpSpPr>
      <p:grpSpPr>
        <a:xfrm>
          <a:off x="0" y="0"/>
          <a:ext cx="0" cy="0"/>
          <a:chOff x="0" y="0"/>
          <a:chExt cx="0" cy="0"/>
        </a:xfrm>
      </p:grpSpPr>
      <p:sp>
        <p:nvSpPr>
          <p:cNvPr id="6684" name="Google Shape;6684;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5" name="Google Shape;66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5E4B-76BD-4185-AC99-FB4949DDE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D1EC26-1E04-4493-9140-978AC11C65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276E9-F10A-46A9-8027-513DAC78D73F}"/>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5" name="Footer Placeholder 4">
            <a:extLst>
              <a:ext uri="{FF2B5EF4-FFF2-40B4-BE49-F238E27FC236}">
                <a16:creationId xmlns:a16="http://schemas.microsoft.com/office/drawing/2014/main" id="{9B82E3B6-D4A3-4D7B-BBB3-4B0838ECD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498A2-52FF-4B38-B13E-0165602335A9}"/>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281559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FB91-F8BE-45AD-8D50-7056222FDA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536886-5C30-4E58-A03A-7635AB8D5C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FBCBD-5DD8-4E39-8D0C-FFB44474BF96}"/>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5" name="Footer Placeholder 4">
            <a:extLst>
              <a:ext uri="{FF2B5EF4-FFF2-40B4-BE49-F238E27FC236}">
                <a16:creationId xmlns:a16="http://schemas.microsoft.com/office/drawing/2014/main" id="{50DAE463-DBB9-4106-8795-2FDEDD7EA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5060-C9E2-41B2-812F-DE440C161D8B}"/>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164592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C2F51-D82E-4B5F-B3F9-096104689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BB255-B24A-40F7-B365-B5A192059A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D8B20-8D5D-4F7D-BB77-A35B65596207}"/>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5" name="Footer Placeholder 4">
            <a:extLst>
              <a:ext uri="{FF2B5EF4-FFF2-40B4-BE49-F238E27FC236}">
                <a16:creationId xmlns:a16="http://schemas.microsoft.com/office/drawing/2014/main" id="{67D123BF-4188-4E86-A30D-5F44A548A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B8DF5-8BF6-41C9-8B98-7F8511E2E2BD}"/>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66435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35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13B2B-E43F-4ADB-83D6-C699656D6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0C8DC-DC5C-4E4B-B611-DFAF9B6AB5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1E6AE-C19A-4917-948F-0C246BCE0CE6}"/>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5" name="Footer Placeholder 4">
            <a:extLst>
              <a:ext uri="{FF2B5EF4-FFF2-40B4-BE49-F238E27FC236}">
                <a16:creationId xmlns:a16="http://schemas.microsoft.com/office/drawing/2014/main" id="{4F81F861-CE36-4463-800D-050E67296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0D9AB-7255-493E-B741-D7F482F75E47}"/>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428150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EA1DC-8B44-45BD-9641-42E8A92B94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66ECC-D478-46D5-8988-2A5A79D05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27419-28C6-43DB-B294-DA5F33843850}"/>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5" name="Footer Placeholder 4">
            <a:extLst>
              <a:ext uri="{FF2B5EF4-FFF2-40B4-BE49-F238E27FC236}">
                <a16:creationId xmlns:a16="http://schemas.microsoft.com/office/drawing/2014/main" id="{403234F0-6F17-4C4B-8739-1E3099830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5FA63-6603-490B-939D-D4559BF556D8}"/>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416051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1809-55F2-465E-AA1E-2E7ABA90F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3ED150-FBE9-4D6B-B1D6-605E2BA7F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49474E-5DA4-4DEB-A9AC-A6D74627B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CC526-958E-455B-B29B-9E8B92301E92}"/>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6" name="Footer Placeholder 5">
            <a:extLst>
              <a:ext uri="{FF2B5EF4-FFF2-40B4-BE49-F238E27FC236}">
                <a16:creationId xmlns:a16="http://schemas.microsoft.com/office/drawing/2014/main" id="{66F3A732-85D4-42C9-B121-780B5107B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F37A7-DFFA-4445-9B72-491620E37A12}"/>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347195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3C07-91E0-4A9A-BD80-6EEA4F5C77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AF676A-EB8B-4FEE-9EDC-8BD889926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73C8DB-440C-4845-A70B-756A2EB9ED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06BC5-4E8C-47F2-A089-D9FCB3956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8CE037-8D25-4C4B-90F3-E28E7F2B0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9F099C-7E72-4B72-87B4-65382AD46E48}"/>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8" name="Footer Placeholder 7">
            <a:extLst>
              <a:ext uri="{FF2B5EF4-FFF2-40B4-BE49-F238E27FC236}">
                <a16:creationId xmlns:a16="http://schemas.microsoft.com/office/drawing/2014/main" id="{443CF173-8FC1-45CE-9E7D-32078E9B6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700E62-B1F0-4107-96AA-34346F8B0C6F}"/>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2757308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3046-0DC7-4367-907C-1A034F02D6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305096-52B2-4C9F-BF46-4F05DDC67DC6}"/>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4" name="Footer Placeholder 3">
            <a:extLst>
              <a:ext uri="{FF2B5EF4-FFF2-40B4-BE49-F238E27FC236}">
                <a16:creationId xmlns:a16="http://schemas.microsoft.com/office/drawing/2014/main" id="{99AFCA23-08E7-4E77-8733-FDE865F761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C03FF8-0317-430D-8628-0D69514C66DF}"/>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91517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A5545-338D-43ED-A1CC-F3365DFEF2F5}"/>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3" name="Footer Placeholder 2">
            <a:extLst>
              <a:ext uri="{FF2B5EF4-FFF2-40B4-BE49-F238E27FC236}">
                <a16:creationId xmlns:a16="http://schemas.microsoft.com/office/drawing/2014/main" id="{7DDAAEBA-88F4-438D-ABA8-DBB29CC53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9C2AD1-79DA-45B5-B710-8C75EF1BD9C1}"/>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347211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3A8E-04E8-44E6-9640-07E17C39A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C7D938-78DB-4632-A0B2-02CD55547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C9A76-6CDC-4CDB-AD60-6C0EA8139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030E2-0ED8-4B5B-AFD8-9748E54E0110}"/>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6" name="Footer Placeholder 5">
            <a:extLst>
              <a:ext uri="{FF2B5EF4-FFF2-40B4-BE49-F238E27FC236}">
                <a16:creationId xmlns:a16="http://schemas.microsoft.com/office/drawing/2014/main" id="{9AB033B3-2670-4DCE-8F63-370F1B4F4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BF2384-8379-41B6-BB73-60E263201DD2}"/>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160210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E93F-22B1-467D-81E7-D7237F80CD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7C618C-12E2-4F39-8621-9DCF35BA2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0817BA-D8B9-4BF6-A861-117450EFC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FA03A-F400-47D2-AB7D-5A8C632D650A}"/>
              </a:ext>
            </a:extLst>
          </p:cNvPr>
          <p:cNvSpPr>
            <a:spLocks noGrp="1"/>
          </p:cNvSpPr>
          <p:nvPr>
            <p:ph type="dt" sz="half" idx="10"/>
          </p:nvPr>
        </p:nvSpPr>
        <p:spPr/>
        <p:txBody>
          <a:bodyPr/>
          <a:lstStyle/>
          <a:p>
            <a:fld id="{A2334D36-045A-4CC4-A3A8-40FD5AD9448C}" type="datetimeFigureOut">
              <a:rPr lang="en-US" smtClean="0"/>
              <a:t>8/16/22</a:t>
            </a:fld>
            <a:endParaRPr lang="en-US"/>
          </a:p>
        </p:txBody>
      </p:sp>
      <p:sp>
        <p:nvSpPr>
          <p:cNvPr id="6" name="Footer Placeholder 5">
            <a:extLst>
              <a:ext uri="{FF2B5EF4-FFF2-40B4-BE49-F238E27FC236}">
                <a16:creationId xmlns:a16="http://schemas.microsoft.com/office/drawing/2014/main" id="{A820F9AA-040A-4C61-9563-A39A55FE5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87735-6A47-41EC-87C2-B5958C91383C}"/>
              </a:ext>
            </a:extLst>
          </p:cNvPr>
          <p:cNvSpPr>
            <a:spLocks noGrp="1"/>
          </p:cNvSpPr>
          <p:nvPr>
            <p:ph type="sldNum" sz="quarter" idx="12"/>
          </p:nvPr>
        </p:nvSpPr>
        <p:spPr/>
        <p:txBody>
          <a:bodyPr/>
          <a:lstStyle/>
          <a:p>
            <a:fld id="{FADEB759-FC51-4573-84B9-14327072FD13}" type="slidenum">
              <a:rPr lang="en-US" smtClean="0"/>
              <a:t>‹#›</a:t>
            </a:fld>
            <a:endParaRPr lang="en-US"/>
          </a:p>
        </p:txBody>
      </p:sp>
    </p:spTree>
    <p:extLst>
      <p:ext uri="{BB962C8B-B14F-4D97-AF65-F5344CB8AC3E}">
        <p14:creationId xmlns:p14="http://schemas.microsoft.com/office/powerpoint/2010/main" val="1170493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8B6DFD-21CA-46A8-B467-C023A4FE89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58FCF0-B17C-403B-97EF-0825BB165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026BA-73B7-4C18-A4A1-CC336B7A12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34D36-045A-4CC4-A3A8-40FD5AD9448C}" type="datetimeFigureOut">
              <a:rPr lang="en-US" smtClean="0"/>
              <a:t>8/16/22</a:t>
            </a:fld>
            <a:endParaRPr lang="en-US"/>
          </a:p>
        </p:txBody>
      </p:sp>
      <p:sp>
        <p:nvSpPr>
          <p:cNvPr id="5" name="Footer Placeholder 4">
            <a:extLst>
              <a:ext uri="{FF2B5EF4-FFF2-40B4-BE49-F238E27FC236}">
                <a16:creationId xmlns:a16="http://schemas.microsoft.com/office/drawing/2014/main" id="{744292FD-383C-4925-901A-AD59FF7274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56701-FD44-4C8D-BC58-A449E1929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EB759-FC51-4573-84B9-14327072FD13}" type="slidenum">
              <a:rPr lang="en-US" smtClean="0"/>
              <a:t>‹#›</a:t>
            </a:fld>
            <a:endParaRPr lang="en-US"/>
          </a:p>
        </p:txBody>
      </p:sp>
    </p:spTree>
    <p:extLst>
      <p:ext uri="{BB962C8B-B14F-4D97-AF65-F5344CB8AC3E}">
        <p14:creationId xmlns:p14="http://schemas.microsoft.com/office/powerpoint/2010/main" val="511210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mailto:success@zeeve.io" TargetMode="External"/><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7141"/>
          </a:schemeClr>
        </a:solidFill>
        <a:effectLst/>
      </p:bgPr>
    </p:bg>
    <p:spTree>
      <p:nvGrpSpPr>
        <p:cNvPr id="1" name=""/>
        <p:cNvGrpSpPr/>
        <p:nvPr/>
      </p:nvGrpSpPr>
      <p:grpSpPr>
        <a:xfrm>
          <a:off x="0" y="0"/>
          <a:ext cx="0" cy="0"/>
          <a:chOff x="0" y="0"/>
          <a:chExt cx="0" cy="0"/>
        </a:xfrm>
      </p:grpSpPr>
      <p:sp>
        <p:nvSpPr>
          <p:cNvPr id="187" name="Freeform: Shape 186">
            <a:extLst>
              <a:ext uri="{FF2B5EF4-FFF2-40B4-BE49-F238E27FC236}">
                <a16:creationId xmlns:a16="http://schemas.microsoft.com/office/drawing/2014/main" id="{BF69B48B-D250-49E8-9950-785A2565835B}"/>
              </a:ext>
            </a:extLst>
          </p:cNvPr>
          <p:cNvSpPr/>
          <p:nvPr/>
        </p:nvSpPr>
        <p:spPr>
          <a:xfrm rot="10800000" flipH="1">
            <a:off x="11097248" y="4224511"/>
            <a:ext cx="1094752" cy="2633488"/>
          </a:xfrm>
          <a:custGeom>
            <a:avLst/>
            <a:gdLst>
              <a:gd name="connsiteX0" fmla="*/ 1094752 w 1094752"/>
              <a:gd name="connsiteY0" fmla="*/ 2633488 h 2633488"/>
              <a:gd name="connsiteX1" fmla="*/ 1094752 w 1094752"/>
              <a:gd name="connsiteY1" fmla="*/ 0 h 2633488"/>
              <a:gd name="connsiteX2" fmla="*/ 80762 w 1094752"/>
              <a:gd name="connsiteY2" fmla="*/ 0 h 2633488"/>
              <a:gd name="connsiteX3" fmla="*/ 39192 w 1094752"/>
              <a:gd name="connsiteY3" fmla="*/ 123285 h 2633488"/>
              <a:gd name="connsiteX4" fmla="*/ 156770 w 1094752"/>
              <a:gd name="connsiteY4" fmla="*/ 1008847 h 2633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752" h="2633488">
                <a:moveTo>
                  <a:pt x="1094752" y="2633488"/>
                </a:moveTo>
                <a:lnTo>
                  <a:pt x="1094752" y="0"/>
                </a:lnTo>
                <a:lnTo>
                  <a:pt x="80762" y="0"/>
                </a:lnTo>
                <a:lnTo>
                  <a:pt x="39192" y="123285"/>
                </a:lnTo>
                <a:cubicBezTo>
                  <a:pt x="-39193" y="418472"/>
                  <a:pt x="0" y="737320"/>
                  <a:pt x="156770" y="1008847"/>
                </a:cubicBezTo>
                <a:close/>
              </a:path>
            </a:pathLst>
          </a:custGeom>
          <a:gradFill flip="none" rotWithShape="1">
            <a:gsLst>
              <a:gs pos="0">
                <a:srgbClr val="2F33CD">
                  <a:alpha val="41000"/>
                </a:srgbClr>
              </a:gs>
              <a:gs pos="100000">
                <a:srgbClr val="1173DD">
                  <a:alpha val="9000"/>
                </a:srgbClr>
              </a:gs>
            </a:gsLst>
            <a:lin ang="0" scaled="1"/>
            <a:tileRect/>
          </a:gradFill>
          <a:ln w="14408" cap="flat">
            <a:noFill/>
            <a:prstDash val="solid"/>
            <a:miter/>
          </a:ln>
          <a:effectLst/>
        </p:spPr>
        <p:txBody>
          <a:bodyPr rtlCol="0" anchor="ctr"/>
          <a:lstStyle/>
          <a:p>
            <a:endParaRPr lang="en-US"/>
          </a:p>
        </p:txBody>
      </p:sp>
      <p:grpSp>
        <p:nvGrpSpPr>
          <p:cNvPr id="6" name="Group 5">
            <a:extLst>
              <a:ext uri="{FF2B5EF4-FFF2-40B4-BE49-F238E27FC236}">
                <a16:creationId xmlns:a16="http://schemas.microsoft.com/office/drawing/2014/main" id="{96848B83-E92E-457E-8D0E-3DA7D8D7D31A}"/>
              </a:ext>
            </a:extLst>
          </p:cNvPr>
          <p:cNvGrpSpPr/>
          <p:nvPr/>
        </p:nvGrpSpPr>
        <p:grpSpPr>
          <a:xfrm>
            <a:off x="4738717" y="1085737"/>
            <a:ext cx="8039804" cy="6184778"/>
            <a:chOff x="4738717" y="1085737"/>
            <a:chExt cx="8039804" cy="6184778"/>
          </a:xfrm>
        </p:grpSpPr>
        <p:grpSp>
          <p:nvGrpSpPr>
            <p:cNvPr id="7" name="Graphic 13">
              <a:extLst>
                <a:ext uri="{FF2B5EF4-FFF2-40B4-BE49-F238E27FC236}">
                  <a16:creationId xmlns:a16="http://schemas.microsoft.com/office/drawing/2014/main" id="{405FEF96-351F-4155-B04B-D7CAC11855C8}"/>
                </a:ext>
              </a:extLst>
            </p:cNvPr>
            <p:cNvGrpSpPr/>
            <p:nvPr/>
          </p:nvGrpSpPr>
          <p:grpSpPr>
            <a:xfrm>
              <a:off x="5493340" y="1085737"/>
              <a:ext cx="6927693" cy="6009013"/>
              <a:chOff x="5493340" y="1085737"/>
              <a:chExt cx="6927693" cy="6009013"/>
            </a:xfrm>
            <a:solidFill>
              <a:srgbClr val="172430">
                <a:alpha val="6000"/>
              </a:srgbClr>
            </a:solidFill>
          </p:grpSpPr>
          <p:grpSp>
            <p:nvGrpSpPr>
              <p:cNvPr id="116" name="Graphic 13">
                <a:extLst>
                  <a:ext uri="{FF2B5EF4-FFF2-40B4-BE49-F238E27FC236}">
                    <a16:creationId xmlns:a16="http://schemas.microsoft.com/office/drawing/2014/main" id="{3EE14F48-F4E4-482C-906D-641D20E203F4}"/>
                  </a:ext>
                </a:extLst>
              </p:cNvPr>
              <p:cNvGrpSpPr/>
              <p:nvPr/>
            </p:nvGrpSpPr>
            <p:grpSpPr>
              <a:xfrm>
                <a:off x="5493340" y="4452010"/>
                <a:ext cx="4134592" cy="2642740"/>
                <a:chOff x="5493340" y="4452010"/>
                <a:chExt cx="4134592" cy="2642740"/>
              </a:xfrm>
              <a:grpFill/>
            </p:grpSpPr>
            <p:grpSp>
              <p:nvGrpSpPr>
                <p:cNvPr id="136" name="Graphic 13">
                  <a:extLst>
                    <a:ext uri="{FF2B5EF4-FFF2-40B4-BE49-F238E27FC236}">
                      <a16:creationId xmlns:a16="http://schemas.microsoft.com/office/drawing/2014/main" id="{B12907CE-76B8-4BB5-8046-CC78AC5C773C}"/>
                    </a:ext>
                  </a:extLst>
                </p:cNvPr>
                <p:cNvGrpSpPr/>
                <p:nvPr/>
              </p:nvGrpSpPr>
              <p:grpSpPr>
                <a:xfrm>
                  <a:off x="5523808" y="4487071"/>
                  <a:ext cx="4104125" cy="2570322"/>
                  <a:chOff x="5523808" y="4487071"/>
                  <a:chExt cx="4104125" cy="2570322"/>
                </a:xfrm>
                <a:grpFill/>
              </p:grpSpPr>
              <p:sp>
                <p:nvSpPr>
                  <p:cNvPr id="143" name="Graphic 13">
                    <a:extLst>
                      <a:ext uri="{FF2B5EF4-FFF2-40B4-BE49-F238E27FC236}">
                        <a16:creationId xmlns:a16="http://schemas.microsoft.com/office/drawing/2014/main" id="{9C868647-A09B-4D88-9AC9-8A52F3254A4E}"/>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144" name="Graphic 13">
                    <a:extLst>
                      <a:ext uri="{FF2B5EF4-FFF2-40B4-BE49-F238E27FC236}">
                        <a16:creationId xmlns:a16="http://schemas.microsoft.com/office/drawing/2014/main" id="{3F5D240C-971D-449C-8491-1B01F4EFC51A}"/>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145" name="Graphic 13">
                    <a:extLst>
                      <a:ext uri="{FF2B5EF4-FFF2-40B4-BE49-F238E27FC236}">
                        <a16:creationId xmlns:a16="http://schemas.microsoft.com/office/drawing/2014/main" id="{75E3C1E5-1EED-4A40-8BC9-0660E035E773}"/>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146" name="Graphic 13">
                    <a:extLst>
                      <a:ext uri="{FF2B5EF4-FFF2-40B4-BE49-F238E27FC236}">
                        <a16:creationId xmlns:a16="http://schemas.microsoft.com/office/drawing/2014/main" id="{D501FC4D-3D38-4F4E-A1A2-09E9697E1FF8}"/>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147" name="Graphic 13">
                    <a:extLst>
                      <a:ext uri="{FF2B5EF4-FFF2-40B4-BE49-F238E27FC236}">
                        <a16:creationId xmlns:a16="http://schemas.microsoft.com/office/drawing/2014/main" id="{2EA930A3-6A02-415D-BAF3-39EA8E528ABB}"/>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137" name="Graphic 13">
                  <a:extLst>
                    <a:ext uri="{FF2B5EF4-FFF2-40B4-BE49-F238E27FC236}">
                      <a16:creationId xmlns:a16="http://schemas.microsoft.com/office/drawing/2014/main" id="{B72F916E-B272-4006-956E-C38FFE14D310}"/>
                    </a:ext>
                  </a:extLst>
                </p:cNvPr>
                <p:cNvGrpSpPr/>
                <p:nvPr/>
              </p:nvGrpSpPr>
              <p:grpSpPr>
                <a:xfrm>
                  <a:off x="5493340" y="4452010"/>
                  <a:ext cx="2664634" cy="2642740"/>
                  <a:chOff x="5493340" y="4452010"/>
                  <a:chExt cx="2664634" cy="2642740"/>
                </a:xfrm>
                <a:grpFill/>
              </p:grpSpPr>
              <p:sp>
                <p:nvSpPr>
                  <p:cNvPr id="138" name="Graphic 13">
                    <a:extLst>
                      <a:ext uri="{FF2B5EF4-FFF2-40B4-BE49-F238E27FC236}">
                        <a16:creationId xmlns:a16="http://schemas.microsoft.com/office/drawing/2014/main" id="{2DFB4D4F-1BA5-42A4-9231-C78CA7DC403D}"/>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139" name="Graphic 13">
                    <a:extLst>
                      <a:ext uri="{FF2B5EF4-FFF2-40B4-BE49-F238E27FC236}">
                        <a16:creationId xmlns:a16="http://schemas.microsoft.com/office/drawing/2014/main" id="{7A8FFC97-2158-4254-A37F-C8D6FBF74873}"/>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140" name="Graphic 13">
                    <a:extLst>
                      <a:ext uri="{FF2B5EF4-FFF2-40B4-BE49-F238E27FC236}">
                        <a16:creationId xmlns:a16="http://schemas.microsoft.com/office/drawing/2014/main" id="{6E383F9F-E4A9-4504-9FC2-02A9CE3E5316}"/>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141" name="Graphic 13">
                    <a:extLst>
                      <a:ext uri="{FF2B5EF4-FFF2-40B4-BE49-F238E27FC236}">
                        <a16:creationId xmlns:a16="http://schemas.microsoft.com/office/drawing/2014/main" id="{D8506F35-BC9E-47CE-B362-B919CD54371E}"/>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142" name="Graphic 13">
                    <a:extLst>
                      <a:ext uri="{FF2B5EF4-FFF2-40B4-BE49-F238E27FC236}">
                        <a16:creationId xmlns:a16="http://schemas.microsoft.com/office/drawing/2014/main" id="{9CDB0482-A270-4D97-AAA5-FB4A6484569F}"/>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117" name="Graphic 13">
                <a:extLst>
                  <a:ext uri="{FF2B5EF4-FFF2-40B4-BE49-F238E27FC236}">
                    <a16:creationId xmlns:a16="http://schemas.microsoft.com/office/drawing/2014/main" id="{E41A500F-AFEC-4471-93C6-94DC5530906B}"/>
                  </a:ext>
                </a:extLst>
              </p:cNvPr>
              <p:cNvGrpSpPr/>
              <p:nvPr/>
            </p:nvGrpSpPr>
            <p:grpSpPr>
              <a:xfrm>
                <a:off x="9113548" y="1085737"/>
                <a:ext cx="3307485" cy="3609331"/>
                <a:chOff x="9113548" y="1085737"/>
                <a:chExt cx="3307485" cy="3609331"/>
              </a:xfrm>
              <a:grpFill/>
            </p:grpSpPr>
            <p:grpSp>
              <p:nvGrpSpPr>
                <p:cNvPr id="118" name="Graphic 13">
                  <a:extLst>
                    <a:ext uri="{FF2B5EF4-FFF2-40B4-BE49-F238E27FC236}">
                      <a16:creationId xmlns:a16="http://schemas.microsoft.com/office/drawing/2014/main" id="{4E08B3CF-C413-4A34-8690-9E3B92F2FFC8}"/>
                    </a:ext>
                  </a:extLst>
                </p:cNvPr>
                <p:cNvGrpSpPr/>
                <p:nvPr/>
              </p:nvGrpSpPr>
              <p:grpSpPr>
                <a:xfrm>
                  <a:off x="9158514" y="1113408"/>
                  <a:ext cx="3227600" cy="3433067"/>
                  <a:chOff x="9158514" y="1113408"/>
                  <a:chExt cx="3227600" cy="3433067"/>
                </a:xfrm>
                <a:grpFill/>
              </p:grpSpPr>
              <p:sp>
                <p:nvSpPr>
                  <p:cNvPr id="131" name="Graphic 13">
                    <a:extLst>
                      <a:ext uri="{FF2B5EF4-FFF2-40B4-BE49-F238E27FC236}">
                        <a16:creationId xmlns:a16="http://schemas.microsoft.com/office/drawing/2014/main" id="{92077956-833A-4A0D-AFE1-C9CEA4AD1551}"/>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132" name="Graphic 13">
                    <a:extLst>
                      <a:ext uri="{FF2B5EF4-FFF2-40B4-BE49-F238E27FC236}">
                        <a16:creationId xmlns:a16="http://schemas.microsoft.com/office/drawing/2014/main" id="{739DB29C-79C1-401E-B708-215B92D624B2}"/>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133" name="Graphic 13">
                    <a:extLst>
                      <a:ext uri="{FF2B5EF4-FFF2-40B4-BE49-F238E27FC236}">
                        <a16:creationId xmlns:a16="http://schemas.microsoft.com/office/drawing/2014/main" id="{F33BD40C-D667-4C87-8C37-25EAB0B05AA1}"/>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134" name="Graphic 13">
                    <a:extLst>
                      <a:ext uri="{FF2B5EF4-FFF2-40B4-BE49-F238E27FC236}">
                        <a16:creationId xmlns:a16="http://schemas.microsoft.com/office/drawing/2014/main" id="{787F2C12-9315-457B-B9F4-CC4ADB38F3B7}"/>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135" name="Graphic 13">
                    <a:extLst>
                      <a:ext uri="{FF2B5EF4-FFF2-40B4-BE49-F238E27FC236}">
                        <a16:creationId xmlns:a16="http://schemas.microsoft.com/office/drawing/2014/main" id="{372C9CF1-F00B-4CFF-BE08-C2272C8A1E1C}"/>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119" name="Graphic 13">
                  <a:extLst>
                    <a:ext uri="{FF2B5EF4-FFF2-40B4-BE49-F238E27FC236}">
                      <a16:creationId xmlns:a16="http://schemas.microsoft.com/office/drawing/2014/main" id="{5EB4A948-6A52-4C26-9E04-E5678692C2D9}"/>
                    </a:ext>
                  </a:extLst>
                </p:cNvPr>
                <p:cNvGrpSpPr/>
                <p:nvPr/>
              </p:nvGrpSpPr>
              <p:grpSpPr>
                <a:xfrm>
                  <a:off x="9113548" y="1085737"/>
                  <a:ext cx="3307485" cy="3609331"/>
                  <a:chOff x="9113548" y="1085737"/>
                  <a:chExt cx="3307485" cy="3609331"/>
                </a:xfrm>
                <a:grpFill/>
              </p:grpSpPr>
              <p:sp>
                <p:nvSpPr>
                  <p:cNvPr id="120" name="Graphic 13">
                    <a:extLst>
                      <a:ext uri="{FF2B5EF4-FFF2-40B4-BE49-F238E27FC236}">
                        <a16:creationId xmlns:a16="http://schemas.microsoft.com/office/drawing/2014/main" id="{CDDD3C81-14E9-4E2A-A30B-061CB8549CEA}"/>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121" name="Graphic 13">
                    <a:extLst>
                      <a:ext uri="{FF2B5EF4-FFF2-40B4-BE49-F238E27FC236}">
                        <a16:creationId xmlns:a16="http://schemas.microsoft.com/office/drawing/2014/main" id="{3129E3F7-8867-44B7-B64E-DDD6EFEA32A9}"/>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122" name="Graphic 13">
                    <a:extLst>
                      <a:ext uri="{FF2B5EF4-FFF2-40B4-BE49-F238E27FC236}">
                        <a16:creationId xmlns:a16="http://schemas.microsoft.com/office/drawing/2014/main" id="{EAF14D50-2801-454D-B073-0E7EDD7ACD23}"/>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123" name="Graphic 13">
                    <a:extLst>
                      <a:ext uri="{FF2B5EF4-FFF2-40B4-BE49-F238E27FC236}">
                        <a16:creationId xmlns:a16="http://schemas.microsoft.com/office/drawing/2014/main" id="{427591BC-6E87-4BCE-AE62-C56564E1347A}"/>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124" name="Graphic 13">
                    <a:extLst>
                      <a:ext uri="{FF2B5EF4-FFF2-40B4-BE49-F238E27FC236}">
                        <a16:creationId xmlns:a16="http://schemas.microsoft.com/office/drawing/2014/main" id="{AB58A744-4625-49F3-B5A0-FD75BC9CA090}"/>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125" name="Graphic 13">
                    <a:extLst>
                      <a:ext uri="{FF2B5EF4-FFF2-40B4-BE49-F238E27FC236}">
                        <a16:creationId xmlns:a16="http://schemas.microsoft.com/office/drawing/2014/main" id="{6C5FF796-CF0B-40EB-BEC5-F62D68438C3A}"/>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126" name="Graphic 13">
                    <a:extLst>
                      <a:ext uri="{FF2B5EF4-FFF2-40B4-BE49-F238E27FC236}">
                        <a16:creationId xmlns:a16="http://schemas.microsoft.com/office/drawing/2014/main" id="{24E5ACA3-E584-40AA-9C34-92D6973D5B17}"/>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127" name="Graphic 13">
                    <a:extLst>
                      <a:ext uri="{FF2B5EF4-FFF2-40B4-BE49-F238E27FC236}">
                        <a16:creationId xmlns:a16="http://schemas.microsoft.com/office/drawing/2014/main" id="{FD86B4FD-502D-4F72-9623-2827098605D6}"/>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128" name="Graphic 13">
                    <a:extLst>
                      <a:ext uri="{FF2B5EF4-FFF2-40B4-BE49-F238E27FC236}">
                        <a16:creationId xmlns:a16="http://schemas.microsoft.com/office/drawing/2014/main" id="{BD1AC454-6A2B-43E5-805A-663CFF945891}"/>
                      </a:ext>
                    </a:extLst>
                  </p:cNvPr>
                  <p:cNvGrpSpPr/>
                  <p:nvPr/>
                </p:nvGrpSpPr>
                <p:grpSpPr>
                  <a:xfrm>
                    <a:off x="9453893" y="1085737"/>
                    <a:ext cx="221920" cy="3609331"/>
                    <a:chOff x="9453893" y="1085737"/>
                    <a:chExt cx="221920" cy="3609331"/>
                  </a:xfrm>
                  <a:grpFill/>
                </p:grpSpPr>
                <p:sp>
                  <p:nvSpPr>
                    <p:cNvPr id="129" name="Graphic 13">
                      <a:extLst>
                        <a:ext uri="{FF2B5EF4-FFF2-40B4-BE49-F238E27FC236}">
                          <a16:creationId xmlns:a16="http://schemas.microsoft.com/office/drawing/2014/main" id="{10C5FC4B-75F9-4A69-B714-61438ABB7A84}"/>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130" name="Graphic 13">
                      <a:extLst>
                        <a:ext uri="{FF2B5EF4-FFF2-40B4-BE49-F238E27FC236}">
                          <a16:creationId xmlns:a16="http://schemas.microsoft.com/office/drawing/2014/main" id="{EAA07914-BC7F-42A3-9CE3-4AFA2A1F775E}"/>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8" name="Graphic 13">
              <a:extLst>
                <a:ext uri="{FF2B5EF4-FFF2-40B4-BE49-F238E27FC236}">
                  <a16:creationId xmlns:a16="http://schemas.microsoft.com/office/drawing/2014/main" id="{C22DA3B7-6801-44BD-AF72-C416D4E891C4}"/>
                </a:ext>
              </a:extLst>
            </p:cNvPr>
            <p:cNvGrpSpPr/>
            <p:nvPr/>
          </p:nvGrpSpPr>
          <p:grpSpPr>
            <a:xfrm>
              <a:off x="4738717" y="1693341"/>
              <a:ext cx="7915669" cy="5577174"/>
              <a:chOff x="4738717" y="1693341"/>
              <a:chExt cx="7915669" cy="5577174"/>
            </a:xfrm>
            <a:solidFill>
              <a:srgbClr val="172430">
                <a:alpha val="25000"/>
              </a:srgbClr>
            </a:solidFill>
          </p:grpSpPr>
          <p:grpSp>
            <p:nvGrpSpPr>
              <p:cNvPr id="79" name="Graphic 13">
                <a:extLst>
                  <a:ext uri="{FF2B5EF4-FFF2-40B4-BE49-F238E27FC236}">
                    <a16:creationId xmlns:a16="http://schemas.microsoft.com/office/drawing/2014/main" id="{3DAD8470-BF93-48B7-9668-EBF6EC1AE5A9}"/>
                  </a:ext>
                </a:extLst>
              </p:cNvPr>
              <p:cNvGrpSpPr/>
              <p:nvPr/>
            </p:nvGrpSpPr>
            <p:grpSpPr>
              <a:xfrm>
                <a:off x="4810799" y="1831443"/>
                <a:ext cx="6119775" cy="5366959"/>
                <a:chOff x="4810799" y="1831443"/>
                <a:chExt cx="6119775" cy="5366959"/>
              </a:xfrm>
              <a:grpFill/>
            </p:grpSpPr>
            <p:grpSp>
              <p:nvGrpSpPr>
                <p:cNvPr id="98" name="Graphic 13">
                  <a:extLst>
                    <a:ext uri="{FF2B5EF4-FFF2-40B4-BE49-F238E27FC236}">
                      <a16:creationId xmlns:a16="http://schemas.microsoft.com/office/drawing/2014/main" id="{C7F1F38E-22D7-4120-BA0F-F670F08AA976}"/>
                    </a:ext>
                  </a:extLst>
                </p:cNvPr>
                <p:cNvGrpSpPr/>
                <p:nvPr/>
              </p:nvGrpSpPr>
              <p:grpSpPr>
                <a:xfrm>
                  <a:off x="4810799" y="1870052"/>
                  <a:ext cx="6079788" cy="5328350"/>
                  <a:chOff x="4810799" y="1870052"/>
                  <a:chExt cx="6079788" cy="5328350"/>
                </a:xfrm>
                <a:grpFill/>
              </p:grpSpPr>
              <p:sp>
                <p:nvSpPr>
                  <p:cNvPr id="109" name="Graphic 13">
                    <a:extLst>
                      <a:ext uri="{FF2B5EF4-FFF2-40B4-BE49-F238E27FC236}">
                        <a16:creationId xmlns:a16="http://schemas.microsoft.com/office/drawing/2014/main" id="{649BA06D-FD9B-4C0C-9F9C-898599A32D32}"/>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110" name="Graphic 13">
                    <a:extLst>
                      <a:ext uri="{FF2B5EF4-FFF2-40B4-BE49-F238E27FC236}">
                        <a16:creationId xmlns:a16="http://schemas.microsoft.com/office/drawing/2014/main" id="{0178FEEB-4844-430B-989A-C232B4F324B6}"/>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111" name="Graphic 13">
                    <a:extLst>
                      <a:ext uri="{FF2B5EF4-FFF2-40B4-BE49-F238E27FC236}">
                        <a16:creationId xmlns:a16="http://schemas.microsoft.com/office/drawing/2014/main" id="{0664A55C-BEE8-4AB7-BAEB-120F1322F985}"/>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112" name="Graphic 13">
                    <a:extLst>
                      <a:ext uri="{FF2B5EF4-FFF2-40B4-BE49-F238E27FC236}">
                        <a16:creationId xmlns:a16="http://schemas.microsoft.com/office/drawing/2014/main" id="{6787CD80-4464-4709-88C3-1C4EE4831885}"/>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113" name="Graphic 13">
                    <a:extLst>
                      <a:ext uri="{FF2B5EF4-FFF2-40B4-BE49-F238E27FC236}">
                        <a16:creationId xmlns:a16="http://schemas.microsoft.com/office/drawing/2014/main" id="{0C5849F1-B318-49C4-A360-1AA5E4B40433}"/>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114" name="Graphic 13">
                    <a:extLst>
                      <a:ext uri="{FF2B5EF4-FFF2-40B4-BE49-F238E27FC236}">
                        <a16:creationId xmlns:a16="http://schemas.microsoft.com/office/drawing/2014/main" id="{DD79609D-ADB9-408F-9DF6-9401505296E8}"/>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115" name="Graphic 13">
                    <a:extLst>
                      <a:ext uri="{FF2B5EF4-FFF2-40B4-BE49-F238E27FC236}">
                        <a16:creationId xmlns:a16="http://schemas.microsoft.com/office/drawing/2014/main" id="{1533835F-4B94-40A5-BF8C-96711302C932}"/>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99" name="Graphic 13">
                  <a:extLst>
                    <a:ext uri="{FF2B5EF4-FFF2-40B4-BE49-F238E27FC236}">
                      <a16:creationId xmlns:a16="http://schemas.microsoft.com/office/drawing/2014/main" id="{2844F89E-3D6A-4F8C-8229-43FED2381975}"/>
                    </a:ext>
                  </a:extLst>
                </p:cNvPr>
                <p:cNvGrpSpPr/>
                <p:nvPr/>
              </p:nvGrpSpPr>
              <p:grpSpPr>
                <a:xfrm>
                  <a:off x="5765777" y="1831443"/>
                  <a:ext cx="5164797" cy="4392991"/>
                  <a:chOff x="5765777" y="1831443"/>
                  <a:chExt cx="5164797" cy="4392991"/>
                </a:xfrm>
                <a:grpFill/>
              </p:grpSpPr>
              <p:sp>
                <p:nvSpPr>
                  <p:cNvPr id="100" name="Graphic 13">
                    <a:extLst>
                      <a:ext uri="{FF2B5EF4-FFF2-40B4-BE49-F238E27FC236}">
                        <a16:creationId xmlns:a16="http://schemas.microsoft.com/office/drawing/2014/main" id="{7080A5A7-1EC1-4770-89A8-8E1B748E6167}"/>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085A4E0A-0D78-4DE5-A2CA-AC6FEC4789D4}"/>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D548BA95-7552-42D9-BB10-E33A2E3DEA8A}"/>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DE7E9F89-5B30-459F-A439-40862C1CB270}"/>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B8CF1FAC-1179-40E1-B41C-652F327328F5}"/>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105" name="Graphic 13">
                    <a:extLst>
                      <a:ext uri="{FF2B5EF4-FFF2-40B4-BE49-F238E27FC236}">
                        <a16:creationId xmlns:a16="http://schemas.microsoft.com/office/drawing/2014/main" id="{C8C3FDCF-DF28-48BD-AFD8-EB8998CACD80}"/>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106" name="Graphic 13">
                    <a:extLst>
                      <a:ext uri="{FF2B5EF4-FFF2-40B4-BE49-F238E27FC236}">
                        <a16:creationId xmlns:a16="http://schemas.microsoft.com/office/drawing/2014/main" id="{B41F8044-4826-44BA-AEB9-CC119559925E}"/>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107" name="Graphic 13">
                    <a:extLst>
                      <a:ext uri="{FF2B5EF4-FFF2-40B4-BE49-F238E27FC236}">
                        <a16:creationId xmlns:a16="http://schemas.microsoft.com/office/drawing/2014/main" id="{2BCAE5BB-D8AD-4FB4-9CEE-54423DC1B8FF}"/>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108" name="Graphic 13">
                    <a:extLst>
                      <a:ext uri="{FF2B5EF4-FFF2-40B4-BE49-F238E27FC236}">
                        <a16:creationId xmlns:a16="http://schemas.microsoft.com/office/drawing/2014/main" id="{4F08C672-518B-41AD-AF19-D5AF60C2F59F}"/>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80" name="Graphic 13">
                <a:extLst>
                  <a:ext uri="{FF2B5EF4-FFF2-40B4-BE49-F238E27FC236}">
                    <a16:creationId xmlns:a16="http://schemas.microsoft.com/office/drawing/2014/main" id="{8D609026-917E-46FE-AC48-528B329A33DC}"/>
                  </a:ext>
                </a:extLst>
              </p:cNvPr>
              <p:cNvGrpSpPr/>
              <p:nvPr/>
            </p:nvGrpSpPr>
            <p:grpSpPr>
              <a:xfrm>
                <a:off x="4738717" y="1693341"/>
                <a:ext cx="7915669" cy="5577174"/>
                <a:chOff x="4738717" y="1693341"/>
                <a:chExt cx="7915669" cy="5577174"/>
              </a:xfrm>
              <a:grpFill/>
            </p:grpSpPr>
            <p:grpSp>
              <p:nvGrpSpPr>
                <p:cNvPr id="81" name="Graphic 13">
                  <a:extLst>
                    <a:ext uri="{FF2B5EF4-FFF2-40B4-BE49-F238E27FC236}">
                      <a16:creationId xmlns:a16="http://schemas.microsoft.com/office/drawing/2014/main" id="{676A01FA-B371-422A-B7E0-2EF12A37C0D4}"/>
                    </a:ext>
                  </a:extLst>
                </p:cNvPr>
                <p:cNvGrpSpPr/>
                <p:nvPr/>
              </p:nvGrpSpPr>
              <p:grpSpPr>
                <a:xfrm>
                  <a:off x="6256873" y="1726593"/>
                  <a:ext cx="6160933" cy="5398625"/>
                  <a:chOff x="6256873" y="1726593"/>
                  <a:chExt cx="6160933" cy="5398625"/>
                </a:xfrm>
                <a:grpFill/>
              </p:grpSpPr>
              <p:sp>
                <p:nvSpPr>
                  <p:cNvPr id="93" name="Graphic 13">
                    <a:extLst>
                      <a:ext uri="{FF2B5EF4-FFF2-40B4-BE49-F238E27FC236}">
                        <a16:creationId xmlns:a16="http://schemas.microsoft.com/office/drawing/2014/main" id="{CFF67313-B5FF-4D1E-A04B-46C851191038}"/>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94" name="Graphic 13">
                    <a:extLst>
                      <a:ext uri="{FF2B5EF4-FFF2-40B4-BE49-F238E27FC236}">
                        <a16:creationId xmlns:a16="http://schemas.microsoft.com/office/drawing/2014/main" id="{507F0304-B4D2-4C4E-B77B-4EE6C0FE6FEB}"/>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95" name="Graphic 13">
                    <a:extLst>
                      <a:ext uri="{FF2B5EF4-FFF2-40B4-BE49-F238E27FC236}">
                        <a16:creationId xmlns:a16="http://schemas.microsoft.com/office/drawing/2014/main" id="{D8075868-122F-4C04-BC00-5187BD8F51F8}"/>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96" name="Graphic 13">
                    <a:extLst>
                      <a:ext uri="{FF2B5EF4-FFF2-40B4-BE49-F238E27FC236}">
                        <a16:creationId xmlns:a16="http://schemas.microsoft.com/office/drawing/2014/main" id="{BBAD2426-0A31-412D-A7CE-E44D0FA97400}"/>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97" name="Graphic 13">
                    <a:extLst>
                      <a:ext uri="{FF2B5EF4-FFF2-40B4-BE49-F238E27FC236}">
                        <a16:creationId xmlns:a16="http://schemas.microsoft.com/office/drawing/2014/main" id="{7931C30D-EE7F-4F03-88AD-4289909BB985}"/>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82" name="Graphic 13">
                  <a:extLst>
                    <a:ext uri="{FF2B5EF4-FFF2-40B4-BE49-F238E27FC236}">
                      <a16:creationId xmlns:a16="http://schemas.microsoft.com/office/drawing/2014/main" id="{5E471CC4-089A-49EF-A394-89BCFC3DD0DB}"/>
                    </a:ext>
                  </a:extLst>
                </p:cNvPr>
                <p:cNvGrpSpPr/>
                <p:nvPr/>
              </p:nvGrpSpPr>
              <p:grpSpPr>
                <a:xfrm>
                  <a:off x="4738717" y="1693341"/>
                  <a:ext cx="7915669" cy="5577174"/>
                  <a:chOff x="4738717" y="1693341"/>
                  <a:chExt cx="7915669" cy="5577174"/>
                </a:xfrm>
                <a:grpFill/>
              </p:grpSpPr>
              <p:sp>
                <p:nvSpPr>
                  <p:cNvPr id="83" name="Graphic 13">
                    <a:extLst>
                      <a:ext uri="{FF2B5EF4-FFF2-40B4-BE49-F238E27FC236}">
                        <a16:creationId xmlns:a16="http://schemas.microsoft.com/office/drawing/2014/main" id="{15BFF62C-8078-417D-92EA-B3CF702B950B}"/>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84" name="Graphic 13">
                    <a:extLst>
                      <a:ext uri="{FF2B5EF4-FFF2-40B4-BE49-F238E27FC236}">
                        <a16:creationId xmlns:a16="http://schemas.microsoft.com/office/drawing/2014/main" id="{708CC3FC-69E7-4726-B029-5E9D3BBA97A0}"/>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85" name="Graphic 13">
                    <a:extLst>
                      <a:ext uri="{FF2B5EF4-FFF2-40B4-BE49-F238E27FC236}">
                        <a16:creationId xmlns:a16="http://schemas.microsoft.com/office/drawing/2014/main" id="{EFF1B052-4F6F-4AF2-AB0D-C41584A18EF6}"/>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86" name="Graphic 13">
                    <a:extLst>
                      <a:ext uri="{FF2B5EF4-FFF2-40B4-BE49-F238E27FC236}">
                        <a16:creationId xmlns:a16="http://schemas.microsoft.com/office/drawing/2014/main" id="{76A1EBFB-2070-4ADD-B27A-C609C7675D5B}"/>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87" name="Graphic 13">
                    <a:extLst>
                      <a:ext uri="{FF2B5EF4-FFF2-40B4-BE49-F238E27FC236}">
                        <a16:creationId xmlns:a16="http://schemas.microsoft.com/office/drawing/2014/main" id="{96F55B4E-164E-4FF9-8ECB-616814B2B2A6}"/>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88" name="Graphic 13">
                    <a:extLst>
                      <a:ext uri="{FF2B5EF4-FFF2-40B4-BE49-F238E27FC236}">
                        <a16:creationId xmlns:a16="http://schemas.microsoft.com/office/drawing/2014/main" id="{862BB775-FF8B-4B0E-BA9A-A9AA357A315A}"/>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89" name="Graphic 13">
                    <a:extLst>
                      <a:ext uri="{FF2B5EF4-FFF2-40B4-BE49-F238E27FC236}">
                        <a16:creationId xmlns:a16="http://schemas.microsoft.com/office/drawing/2014/main" id="{C5E05CFD-7F61-44A1-8BF3-63EB6781E330}"/>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90" name="Graphic 13">
                    <a:extLst>
                      <a:ext uri="{FF2B5EF4-FFF2-40B4-BE49-F238E27FC236}">
                        <a16:creationId xmlns:a16="http://schemas.microsoft.com/office/drawing/2014/main" id="{06A6BF1E-79CC-4518-8064-A0797D613F8A}"/>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91" name="Graphic 13">
                    <a:extLst>
                      <a:ext uri="{FF2B5EF4-FFF2-40B4-BE49-F238E27FC236}">
                        <a16:creationId xmlns:a16="http://schemas.microsoft.com/office/drawing/2014/main" id="{09CA547E-0471-4B13-86DC-6926E810B423}"/>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92" name="Graphic 13">
                    <a:extLst>
                      <a:ext uri="{FF2B5EF4-FFF2-40B4-BE49-F238E27FC236}">
                        <a16:creationId xmlns:a16="http://schemas.microsoft.com/office/drawing/2014/main" id="{D393C84E-B170-43D8-B26D-D662C803C6DE}"/>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9" name="Graphic 13">
              <a:extLst>
                <a:ext uri="{FF2B5EF4-FFF2-40B4-BE49-F238E27FC236}">
                  <a16:creationId xmlns:a16="http://schemas.microsoft.com/office/drawing/2014/main" id="{47FB7942-E9FC-495E-BE50-D1204E2D0ECF}"/>
                </a:ext>
              </a:extLst>
            </p:cNvPr>
            <p:cNvGrpSpPr/>
            <p:nvPr/>
          </p:nvGrpSpPr>
          <p:grpSpPr>
            <a:xfrm>
              <a:off x="7282215" y="1831814"/>
              <a:ext cx="5496306" cy="3782413"/>
              <a:chOff x="7282215" y="1831814"/>
              <a:chExt cx="5496306" cy="3782413"/>
            </a:xfrm>
            <a:solidFill>
              <a:srgbClr val="143F57"/>
            </a:solidFill>
          </p:grpSpPr>
          <p:grpSp>
            <p:nvGrpSpPr>
              <p:cNvPr id="27" name="Graphic 13">
                <a:extLst>
                  <a:ext uri="{FF2B5EF4-FFF2-40B4-BE49-F238E27FC236}">
                    <a16:creationId xmlns:a16="http://schemas.microsoft.com/office/drawing/2014/main" id="{DAEB3FB5-47BE-4002-B3BB-31CA891D7B35}"/>
                  </a:ext>
                </a:extLst>
              </p:cNvPr>
              <p:cNvGrpSpPr/>
              <p:nvPr/>
            </p:nvGrpSpPr>
            <p:grpSpPr>
              <a:xfrm>
                <a:off x="7282215" y="3124286"/>
                <a:ext cx="3469199" cy="2489942"/>
                <a:chOff x="7282215" y="3124286"/>
                <a:chExt cx="3469199" cy="2489942"/>
              </a:xfrm>
              <a:solidFill>
                <a:srgbClr val="143F57"/>
              </a:solidFill>
            </p:grpSpPr>
            <p:grpSp>
              <p:nvGrpSpPr>
                <p:cNvPr id="58" name="Graphic 13">
                  <a:extLst>
                    <a:ext uri="{FF2B5EF4-FFF2-40B4-BE49-F238E27FC236}">
                      <a16:creationId xmlns:a16="http://schemas.microsoft.com/office/drawing/2014/main" id="{18AFA1ED-83E0-405E-AEF4-AEE593567C79}"/>
                    </a:ext>
                  </a:extLst>
                </p:cNvPr>
                <p:cNvGrpSpPr/>
                <p:nvPr/>
              </p:nvGrpSpPr>
              <p:grpSpPr>
                <a:xfrm>
                  <a:off x="7302272" y="3143424"/>
                  <a:ext cx="2500812" cy="2361028"/>
                  <a:chOff x="7302272" y="3143424"/>
                  <a:chExt cx="2500812" cy="2361028"/>
                </a:xfrm>
                <a:solidFill>
                  <a:srgbClr val="143F57"/>
                </a:solidFill>
              </p:grpSpPr>
              <p:sp>
                <p:nvSpPr>
                  <p:cNvPr id="71" name="Graphic 13">
                    <a:extLst>
                      <a:ext uri="{FF2B5EF4-FFF2-40B4-BE49-F238E27FC236}">
                        <a16:creationId xmlns:a16="http://schemas.microsoft.com/office/drawing/2014/main" id="{80F4EC3B-91A8-4490-B919-BA32BA4F6E8A}"/>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w="15294" cap="flat">
                    <a:noFill/>
                    <a:prstDash val="solid"/>
                    <a:miter/>
                  </a:ln>
                </p:spPr>
                <p:txBody>
                  <a:bodyPr rtlCol="0" anchor="ctr"/>
                  <a:lstStyle/>
                  <a:p>
                    <a:endParaRPr lang="en-US"/>
                  </a:p>
                </p:txBody>
              </p:sp>
              <p:sp>
                <p:nvSpPr>
                  <p:cNvPr id="72" name="Graphic 13">
                    <a:extLst>
                      <a:ext uri="{FF2B5EF4-FFF2-40B4-BE49-F238E27FC236}">
                        <a16:creationId xmlns:a16="http://schemas.microsoft.com/office/drawing/2014/main" id="{3E4F83F2-C4B2-4E49-BBDC-C611F9C8FDCD}"/>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w="15294" cap="flat">
                    <a:noFill/>
                    <a:prstDash val="solid"/>
                    <a:miter/>
                  </a:ln>
                </p:spPr>
                <p:txBody>
                  <a:bodyPr rtlCol="0" anchor="ctr"/>
                  <a:lstStyle/>
                  <a:p>
                    <a:endParaRPr lang="en-US"/>
                  </a:p>
                </p:txBody>
              </p:sp>
              <p:sp>
                <p:nvSpPr>
                  <p:cNvPr id="73" name="Graphic 13">
                    <a:extLst>
                      <a:ext uri="{FF2B5EF4-FFF2-40B4-BE49-F238E27FC236}">
                        <a16:creationId xmlns:a16="http://schemas.microsoft.com/office/drawing/2014/main" id="{BCE9318A-C664-45C8-9ACB-A52FFBABAB13}"/>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solidFill>
                    <a:srgbClr val="143F57"/>
                  </a:solidFill>
                  <a:ln w="15294" cap="flat">
                    <a:noFill/>
                    <a:prstDash val="solid"/>
                    <a:miter/>
                  </a:ln>
                </p:spPr>
                <p:txBody>
                  <a:bodyPr rtlCol="0" anchor="ctr"/>
                  <a:lstStyle/>
                  <a:p>
                    <a:endParaRPr lang="en-US"/>
                  </a:p>
                </p:txBody>
              </p:sp>
              <p:sp>
                <p:nvSpPr>
                  <p:cNvPr id="74" name="Graphic 13">
                    <a:extLst>
                      <a:ext uri="{FF2B5EF4-FFF2-40B4-BE49-F238E27FC236}">
                        <a16:creationId xmlns:a16="http://schemas.microsoft.com/office/drawing/2014/main" id="{76F37C6A-5305-4A8E-A3B8-66BFD8E0A0FB}"/>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w="15294" cap="flat">
                    <a:noFill/>
                    <a:prstDash val="solid"/>
                    <a:miter/>
                  </a:ln>
                </p:spPr>
                <p:txBody>
                  <a:bodyPr rtlCol="0" anchor="ctr"/>
                  <a:lstStyle/>
                  <a:p>
                    <a:endParaRPr lang="en-US"/>
                  </a:p>
                </p:txBody>
              </p:sp>
              <p:sp>
                <p:nvSpPr>
                  <p:cNvPr id="75" name="Graphic 13">
                    <a:extLst>
                      <a:ext uri="{FF2B5EF4-FFF2-40B4-BE49-F238E27FC236}">
                        <a16:creationId xmlns:a16="http://schemas.microsoft.com/office/drawing/2014/main" id="{74C903C4-B782-48D8-8E7D-6E3AFA4FF173}"/>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w="15294" cap="flat">
                    <a:noFill/>
                    <a:prstDash val="solid"/>
                    <a:miter/>
                  </a:ln>
                </p:spPr>
                <p:txBody>
                  <a:bodyPr rtlCol="0" anchor="ctr"/>
                  <a:lstStyle/>
                  <a:p>
                    <a:endParaRPr lang="en-US"/>
                  </a:p>
                </p:txBody>
              </p:sp>
              <p:sp>
                <p:nvSpPr>
                  <p:cNvPr id="76" name="Graphic 13">
                    <a:extLst>
                      <a:ext uri="{FF2B5EF4-FFF2-40B4-BE49-F238E27FC236}">
                        <a16:creationId xmlns:a16="http://schemas.microsoft.com/office/drawing/2014/main" id="{E5398600-6B03-4900-99AC-4B4D4683B2BB}"/>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w="15294" cap="flat">
                    <a:noFill/>
                    <a:prstDash val="solid"/>
                    <a:miter/>
                  </a:ln>
                </p:spPr>
                <p:txBody>
                  <a:bodyPr rtlCol="0" anchor="ctr"/>
                  <a:lstStyle/>
                  <a:p>
                    <a:endParaRPr lang="en-US"/>
                  </a:p>
                </p:txBody>
              </p:sp>
              <p:sp>
                <p:nvSpPr>
                  <p:cNvPr id="77" name="Graphic 13">
                    <a:extLst>
                      <a:ext uri="{FF2B5EF4-FFF2-40B4-BE49-F238E27FC236}">
                        <a16:creationId xmlns:a16="http://schemas.microsoft.com/office/drawing/2014/main" id="{38CE4D6C-9F08-457C-843E-200C7B756519}"/>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w="15294" cap="flat">
                    <a:noFill/>
                    <a:prstDash val="solid"/>
                    <a:miter/>
                  </a:ln>
                </p:spPr>
                <p:txBody>
                  <a:bodyPr rtlCol="0" anchor="ctr"/>
                  <a:lstStyle/>
                  <a:p>
                    <a:endParaRPr lang="en-US"/>
                  </a:p>
                </p:txBody>
              </p:sp>
              <p:sp>
                <p:nvSpPr>
                  <p:cNvPr id="78" name="Graphic 13">
                    <a:extLst>
                      <a:ext uri="{FF2B5EF4-FFF2-40B4-BE49-F238E27FC236}">
                        <a16:creationId xmlns:a16="http://schemas.microsoft.com/office/drawing/2014/main" id="{55405363-EC19-4FA7-8D3A-F08D0B96520C}"/>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w="15294" cap="flat">
                    <a:noFill/>
                    <a:prstDash val="solid"/>
                    <a:miter/>
                  </a:ln>
                </p:spPr>
                <p:txBody>
                  <a:bodyPr rtlCol="0" anchor="ctr"/>
                  <a:lstStyle/>
                  <a:p>
                    <a:endParaRPr lang="en-US"/>
                  </a:p>
                </p:txBody>
              </p:sp>
            </p:grpSp>
            <p:grpSp>
              <p:nvGrpSpPr>
                <p:cNvPr id="59" name="Graphic 13">
                  <a:extLst>
                    <a:ext uri="{FF2B5EF4-FFF2-40B4-BE49-F238E27FC236}">
                      <a16:creationId xmlns:a16="http://schemas.microsoft.com/office/drawing/2014/main" id="{9E446C8B-C562-45B6-87DB-8B5E7C2192DE}"/>
                    </a:ext>
                  </a:extLst>
                </p:cNvPr>
                <p:cNvGrpSpPr/>
                <p:nvPr/>
              </p:nvGrpSpPr>
              <p:grpSpPr>
                <a:xfrm>
                  <a:off x="7282215" y="3124286"/>
                  <a:ext cx="3469199" cy="2489942"/>
                  <a:chOff x="7282215" y="3124286"/>
                  <a:chExt cx="3469199" cy="2489942"/>
                </a:xfrm>
                <a:solidFill>
                  <a:srgbClr val="143F57"/>
                </a:solidFill>
              </p:grpSpPr>
              <p:sp>
                <p:nvSpPr>
                  <p:cNvPr id="60" name="Graphic 13">
                    <a:extLst>
                      <a:ext uri="{FF2B5EF4-FFF2-40B4-BE49-F238E27FC236}">
                        <a16:creationId xmlns:a16="http://schemas.microsoft.com/office/drawing/2014/main" id="{CA3952AC-A958-494D-9C7F-DDB5BB03CF62}"/>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61" name="Graphic 13">
                    <a:extLst>
                      <a:ext uri="{FF2B5EF4-FFF2-40B4-BE49-F238E27FC236}">
                        <a16:creationId xmlns:a16="http://schemas.microsoft.com/office/drawing/2014/main" id="{8015561B-FCA3-4334-9450-822123264FE7}"/>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62" name="Graphic 13">
                    <a:extLst>
                      <a:ext uri="{FF2B5EF4-FFF2-40B4-BE49-F238E27FC236}">
                        <a16:creationId xmlns:a16="http://schemas.microsoft.com/office/drawing/2014/main" id="{C5A52EE2-92CD-44B1-932A-01034B9778B8}"/>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63" name="Graphic 13">
                    <a:extLst>
                      <a:ext uri="{FF2B5EF4-FFF2-40B4-BE49-F238E27FC236}">
                        <a16:creationId xmlns:a16="http://schemas.microsoft.com/office/drawing/2014/main" id="{EA63E41A-3471-4F16-8FFD-5549072DC177}"/>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64" name="Graphic 13">
                    <a:extLst>
                      <a:ext uri="{FF2B5EF4-FFF2-40B4-BE49-F238E27FC236}">
                        <a16:creationId xmlns:a16="http://schemas.microsoft.com/office/drawing/2014/main" id="{2449505C-B079-4DEA-876C-86B33B7290A0}"/>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65" name="Graphic 13">
                    <a:extLst>
                      <a:ext uri="{FF2B5EF4-FFF2-40B4-BE49-F238E27FC236}">
                        <a16:creationId xmlns:a16="http://schemas.microsoft.com/office/drawing/2014/main" id="{547F7FD3-926F-4340-B65C-E79B9056730B}"/>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w="15294" cap="flat">
                    <a:noFill/>
                    <a:prstDash val="solid"/>
                    <a:miter/>
                  </a:ln>
                </p:spPr>
                <p:txBody>
                  <a:bodyPr rtlCol="0" anchor="ctr"/>
                  <a:lstStyle/>
                  <a:p>
                    <a:endParaRPr lang="en-US"/>
                  </a:p>
                </p:txBody>
              </p:sp>
              <p:sp>
                <p:nvSpPr>
                  <p:cNvPr id="66" name="Graphic 13">
                    <a:extLst>
                      <a:ext uri="{FF2B5EF4-FFF2-40B4-BE49-F238E27FC236}">
                        <a16:creationId xmlns:a16="http://schemas.microsoft.com/office/drawing/2014/main" id="{B918F3F4-6F1E-4745-BA9F-E1ECA527F960}"/>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w="15294" cap="flat">
                    <a:noFill/>
                    <a:prstDash val="solid"/>
                    <a:miter/>
                  </a:ln>
                </p:spPr>
                <p:txBody>
                  <a:bodyPr rtlCol="0" anchor="ctr"/>
                  <a:lstStyle/>
                  <a:p>
                    <a:endParaRPr lang="en-US"/>
                  </a:p>
                </p:txBody>
              </p:sp>
              <p:sp>
                <p:nvSpPr>
                  <p:cNvPr id="67" name="Graphic 13">
                    <a:extLst>
                      <a:ext uri="{FF2B5EF4-FFF2-40B4-BE49-F238E27FC236}">
                        <a16:creationId xmlns:a16="http://schemas.microsoft.com/office/drawing/2014/main" id="{45F92ACB-5D5C-40B5-AB57-7E5647B93808}"/>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w="15294" cap="flat">
                    <a:noFill/>
                    <a:prstDash val="solid"/>
                    <a:miter/>
                  </a:ln>
                </p:spPr>
                <p:txBody>
                  <a:bodyPr rtlCol="0" anchor="ctr"/>
                  <a:lstStyle/>
                  <a:p>
                    <a:endParaRPr lang="en-US"/>
                  </a:p>
                </p:txBody>
              </p:sp>
              <p:sp>
                <p:nvSpPr>
                  <p:cNvPr id="68" name="Graphic 13">
                    <a:extLst>
                      <a:ext uri="{FF2B5EF4-FFF2-40B4-BE49-F238E27FC236}">
                        <a16:creationId xmlns:a16="http://schemas.microsoft.com/office/drawing/2014/main" id="{8219CEB7-EF00-458A-A70C-10398B6225C1}"/>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w="15294" cap="flat">
                    <a:noFill/>
                    <a:prstDash val="solid"/>
                    <a:miter/>
                  </a:ln>
                </p:spPr>
                <p:txBody>
                  <a:bodyPr rtlCol="0" anchor="ctr"/>
                  <a:lstStyle/>
                  <a:p>
                    <a:endParaRPr lang="en-US"/>
                  </a:p>
                </p:txBody>
              </p:sp>
              <p:sp>
                <p:nvSpPr>
                  <p:cNvPr id="69" name="Graphic 13">
                    <a:extLst>
                      <a:ext uri="{FF2B5EF4-FFF2-40B4-BE49-F238E27FC236}">
                        <a16:creationId xmlns:a16="http://schemas.microsoft.com/office/drawing/2014/main" id="{0C898B7F-5686-46B3-886F-F99A1A4576FA}"/>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w="15294" cap="flat">
                    <a:noFill/>
                    <a:prstDash val="solid"/>
                    <a:miter/>
                  </a:ln>
                </p:spPr>
                <p:txBody>
                  <a:bodyPr rtlCol="0" anchor="ctr"/>
                  <a:lstStyle/>
                  <a:p>
                    <a:endParaRPr lang="en-US"/>
                  </a:p>
                </p:txBody>
              </p:sp>
              <p:sp>
                <p:nvSpPr>
                  <p:cNvPr id="70" name="Graphic 13">
                    <a:extLst>
                      <a:ext uri="{FF2B5EF4-FFF2-40B4-BE49-F238E27FC236}">
                        <a16:creationId xmlns:a16="http://schemas.microsoft.com/office/drawing/2014/main" id="{1CA51FD9-2B19-463C-ADC7-E3CE938920DC}"/>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w="15294" cap="flat">
                    <a:noFill/>
                    <a:prstDash val="solid"/>
                    <a:miter/>
                  </a:ln>
                </p:spPr>
                <p:txBody>
                  <a:bodyPr rtlCol="0" anchor="ctr"/>
                  <a:lstStyle/>
                  <a:p>
                    <a:endParaRPr lang="en-US"/>
                  </a:p>
                </p:txBody>
              </p:sp>
            </p:grpSp>
          </p:grpSp>
          <p:grpSp>
            <p:nvGrpSpPr>
              <p:cNvPr id="28" name="Graphic 13">
                <a:extLst>
                  <a:ext uri="{FF2B5EF4-FFF2-40B4-BE49-F238E27FC236}">
                    <a16:creationId xmlns:a16="http://schemas.microsoft.com/office/drawing/2014/main" id="{2D0AC502-B64F-4ED9-AA4A-C3AFEF2A88C0}"/>
                  </a:ext>
                </a:extLst>
              </p:cNvPr>
              <p:cNvGrpSpPr/>
              <p:nvPr/>
            </p:nvGrpSpPr>
            <p:grpSpPr>
              <a:xfrm>
                <a:off x="10663227" y="2312525"/>
                <a:ext cx="2115294" cy="2024656"/>
                <a:chOff x="10663227" y="2312525"/>
                <a:chExt cx="2115294" cy="2024656"/>
              </a:xfrm>
              <a:solidFill>
                <a:srgbClr val="143F57"/>
              </a:solidFill>
            </p:grpSpPr>
            <p:grpSp>
              <p:nvGrpSpPr>
                <p:cNvPr id="40" name="Graphic 13">
                  <a:extLst>
                    <a:ext uri="{FF2B5EF4-FFF2-40B4-BE49-F238E27FC236}">
                      <a16:creationId xmlns:a16="http://schemas.microsoft.com/office/drawing/2014/main" id="{D65302D9-EAB4-451A-9624-027074E99966}"/>
                    </a:ext>
                  </a:extLst>
                </p:cNvPr>
                <p:cNvGrpSpPr/>
                <p:nvPr/>
              </p:nvGrpSpPr>
              <p:grpSpPr>
                <a:xfrm>
                  <a:off x="10663227" y="2340390"/>
                  <a:ext cx="2098300" cy="1980869"/>
                  <a:chOff x="10663227" y="2340390"/>
                  <a:chExt cx="2098300" cy="1980869"/>
                </a:xfrm>
                <a:solidFill>
                  <a:srgbClr val="143F57"/>
                </a:solidFill>
              </p:grpSpPr>
              <p:sp>
                <p:nvSpPr>
                  <p:cNvPr id="50" name="Graphic 13">
                    <a:extLst>
                      <a:ext uri="{FF2B5EF4-FFF2-40B4-BE49-F238E27FC236}">
                        <a16:creationId xmlns:a16="http://schemas.microsoft.com/office/drawing/2014/main" id="{5CBE29C3-2D56-434A-AE48-A718BA14C5E5}"/>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w="15294" cap="flat">
                    <a:noFill/>
                    <a:prstDash val="solid"/>
                    <a:miter/>
                  </a:ln>
                </p:spPr>
                <p:txBody>
                  <a:bodyPr rtlCol="0" anchor="ctr"/>
                  <a:lstStyle/>
                  <a:p>
                    <a:endParaRPr lang="en-US"/>
                  </a:p>
                </p:txBody>
              </p:sp>
              <p:sp>
                <p:nvSpPr>
                  <p:cNvPr id="51" name="Graphic 13">
                    <a:extLst>
                      <a:ext uri="{FF2B5EF4-FFF2-40B4-BE49-F238E27FC236}">
                        <a16:creationId xmlns:a16="http://schemas.microsoft.com/office/drawing/2014/main" id="{F2D749D9-553E-48A1-B963-C0A39663FF00}"/>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w="15294" cap="flat">
                    <a:noFill/>
                    <a:prstDash val="solid"/>
                    <a:miter/>
                  </a:ln>
                </p:spPr>
                <p:txBody>
                  <a:bodyPr rtlCol="0" anchor="ctr"/>
                  <a:lstStyle/>
                  <a:p>
                    <a:endParaRPr lang="en-US"/>
                  </a:p>
                </p:txBody>
              </p:sp>
              <p:sp>
                <p:nvSpPr>
                  <p:cNvPr id="52" name="Graphic 13">
                    <a:extLst>
                      <a:ext uri="{FF2B5EF4-FFF2-40B4-BE49-F238E27FC236}">
                        <a16:creationId xmlns:a16="http://schemas.microsoft.com/office/drawing/2014/main" id="{A9ADE2CA-F78A-45E5-A951-E6928AF37163}"/>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solidFill>
                    <a:srgbClr val="143F57"/>
                  </a:solidFill>
                  <a:ln w="15294" cap="flat">
                    <a:noFill/>
                    <a:prstDash val="solid"/>
                    <a:miter/>
                  </a:ln>
                </p:spPr>
                <p:txBody>
                  <a:bodyPr rtlCol="0" anchor="ctr"/>
                  <a:lstStyle/>
                  <a:p>
                    <a:endParaRPr lang="en-US"/>
                  </a:p>
                </p:txBody>
              </p:sp>
              <p:sp>
                <p:nvSpPr>
                  <p:cNvPr id="53" name="Graphic 13">
                    <a:extLst>
                      <a:ext uri="{FF2B5EF4-FFF2-40B4-BE49-F238E27FC236}">
                        <a16:creationId xmlns:a16="http://schemas.microsoft.com/office/drawing/2014/main" id="{82231D43-F536-48F5-A071-6729717E941E}"/>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w="15294" cap="flat">
                    <a:noFill/>
                    <a:prstDash val="solid"/>
                    <a:miter/>
                  </a:ln>
                </p:spPr>
                <p:txBody>
                  <a:bodyPr rtlCol="0" anchor="ctr"/>
                  <a:lstStyle/>
                  <a:p>
                    <a:endParaRPr lang="en-US"/>
                  </a:p>
                </p:txBody>
              </p:sp>
              <p:sp>
                <p:nvSpPr>
                  <p:cNvPr id="54" name="Graphic 13">
                    <a:extLst>
                      <a:ext uri="{FF2B5EF4-FFF2-40B4-BE49-F238E27FC236}">
                        <a16:creationId xmlns:a16="http://schemas.microsoft.com/office/drawing/2014/main" id="{C148E464-17DA-4EAE-B65C-E14E35FB7FA1}"/>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w="15294" cap="flat">
                    <a:noFill/>
                    <a:prstDash val="solid"/>
                    <a:miter/>
                  </a:ln>
                </p:spPr>
                <p:txBody>
                  <a:bodyPr rtlCol="0" anchor="ctr"/>
                  <a:lstStyle/>
                  <a:p>
                    <a:endParaRPr lang="en-US"/>
                  </a:p>
                </p:txBody>
              </p:sp>
              <p:sp>
                <p:nvSpPr>
                  <p:cNvPr id="55" name="Graphic 13">
                    <a:extLst>
                      <a:ext uri="{FF2B5EF4-FFF2-40B4-BE49-F238E27FC236}">
                        <a16:creationId xmlns:a16="http://schemas.microsoft.com/office/drawing/2014/main" id="{015D6ED8-4F6D-4E3F-AAC9-9F6B93038B7B}"/>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w="15294"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2B76E670-A981-4147-AF76-65AA828BAE21}"/>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w="15294" cap="flat">
                    <a:no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26F67281-9FCD-4D3E-B66C-44417A8B9F5C}"/>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w="15294" cap="flat">
                    <a:noFill/>
                    <a:prstDash val="solid"/>
                    <a:miter/>
                  </a:ln>
                </p:spPr>
                <p:txBody>
                  <a:bodyPr rtlCol="0" anchor="ctr"/>
                  <a:lstStyle/>
                  <a:p>
                    <a:endParaRPr lang="en-US"/>
                  </a:p>
                </p:txBody>
              </p:sp>
            </p:grpSp>
            <p:grpSp>
              <p:nvGrpSpPr>
                <p:cNvPr id="41" name="Graphic 13">
                  <a:extLst>
                    <a:ext uri="{FF2B5EF4-FFF2-40B4-BE49-F238E27FC236}">
                      <a16:creationId xmlns:a16="http://schemas.microsoft.com/office/drawing/2014/main" id="{5AEC67D1-F277-47EB-AF04-093B93360239}"/>
                    </a:ext>
                  </a:extLst>
                </p:cNvPr>
                <p:cNvGrpSpPr/>
                <p:nvPr/>
              </p:nvGrpSpPr>
              <p:grpSpPr>
                <a:xfrm>
                  <a:off x="10904061" y="2312525"/>
                  <a:ext cx="1874461" cy="2024656"/>
                  <a:chOff x="10904061" y="2312525"/>
                  <a:chExt cx="1874461" cy="2024656"/>
                </a:xfrm>
                <a:solidFill>
                  <a:srgbClr val="143F57"/>
                </a:solidFill>
              </p:grpSpPr>
              <p:sp>
                <p:nvSpPr>
                  <p:cNvPr id="42" name="Graphic 13">
                    <a:extLst>
                      <a:ext uri="{FF2B5EF4-FFF2-40B4-BE49-F238E27FC236}">
                        <a16:creationId xmlns:a16="http://schemas.microsoft.com/office/drawing/2014/main" id="{76D6BBB9-D203-44A8-A95A-6C274F4EC34E}"/>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w="15294" cap="flat">
                    <a:noFill/>
                    <a:prstDash val="solid"/>
                    <a:miter/>
                  </a:ln>
                </p:spPr>
                <p:txBody>
                  <a:bodyPr rtlCol="0" anchor="ctr"/>
                  <a:lstStyle/>
                  <a:p>
                    <a:endParaRPr lang="en-US"/>
                  </a:p>
                </p:txBody>
              </p:sp>
              <p:sp>
                <p:nvSpPr>
                  <p:cNvPr id="43" name="Graphic 13">
                    <a:extLst>
                      <a:ext uri="{FF2B5EF4-FFF2-40B4-BE49-F238E27FC236}">
                        <a16:creationId xmlns:a16="http://schemas.microsoft.com/office/drawing/2014/main" id="{03E10BE7-2771-4906-837C-F26B6873CEF2}"/>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w="15294" cap="flat">
                    <a:noFill/>
                    <a:prstDash val="solid"/>
                    <a:miter/>
                  </a:ln>
                </p:spPr>
                <p:txBody>
                  <a:bodyPr rtlCol="0" anchor="ctr"/>
                  <a:lstStyle/>
                  <a:p>
                    <a:endParaRPr lang="en-US"/>
                  </a:p>
                </p:txBody>
              </p:sp>
              <p:sp>
                <p:nvSpPr>
                  <p:cNvPr id="44" name="Graphic 13">
                    <a:extLst>
                      <a:ext uri="{FF2B5EF4-FFF2-40B4-BE49-F238E27FC236}">
                        <a16:creationId xmlns:a16="http://schemas.microsoft.com/office/drawing/2014/main" id="{AFB65001-3DB7-46DF-8C57-6DBC16748EEB}"/>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w="15294" cap="flat">
                    <a:noFill/>
                    <a:prstDash val="solid"/>
                    <a:miter/>
                  </a:ln>
                </p:spPr>
                <p:txBody>
                  <a:bodyPr rtlCol="0" anchor="ctr"/>
                  <a:lstStyle/>
                  <a:p>
                    <a:endParaRPr lang="en-US"/>
                  </a:p>
                </p:txBody>
              </p:sp>
              <p:sp>
                <p:nvSpPr>
                  <p:cNvPr id="45" name="Graphic 13">
                    <a:extLst>
                      <a:ext uri="{FF2B5EF4-FFF2-40B4-BE49-F238E27FC236}">
                        <a16:creationId xmlns:a16="http://schemas.microsoft.com/office/drawing/2014/main" id="{EFFF7C69-A315-4691-AF42-0A8E4755CA41}"/>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w="15294" cap="flat">
                    <a:noFill/>
                    <a:prstDash val="solid"/>
                    <a:miter/>
                  </a:ln>
                </p:spPr>
                <p:txBody>
                  <a:bodyPr rtlCol="0" anchor="ctr"/>
                  <a:lstStyle/>
                  <a:p>
                    <a:endParaRPr lang="en-US"/>
                  </a:p>
                </p:txBody>
              </p:sp>
              <p:sp>
                <p:nvSpPr>
                  <p:cNvPr id="46" name="Graphic 13">
                    <a:extLst>
                      <a:ext uri="{FF2B5EF4-FFF2-40B4-BE49-F238E27FC236}">
                        <a16:creationId xmlns:a16="http://schemas.microsoft.com/office/drawing/2014/main" id="{9EC58225-7B6E-407D-82DB-82D2E28DE6A8}"/>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w="15294" cap="flat">
                    <a:noFill/>
                    <a:prstDash val="solid"/>
                    <a:miter/>
                  </a:ln>
                </p:spPr>
                <p:txBody>
                  <a:bodyPr rtlCol="0" anchor="ctr"/>
                  <a:lstStyle/>
                  <a:p>
                    <a:endParaRPr lang="en-US"/>
                  </a:p>
                </p:txBody>
              </p:sp>
              <p:sp>
                <p:nvSpPr>
                  <p:cNvPr id="47" name="Graphic 13">
                    <a:extLst>
                      <a:ext uri="{FF2B5EF4-FFF2-40B4-BE49-F238E27FC236}">
                        <a16:creationId xmlns:a16="http://schemas.microsoft.com/office/drawing/2014/main" id="{006A7BC6-765D-4F3B-891E-10DC4CFAAFA3}"/>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w="15294" cap="flat">
                    <a:noFill/>
                    <a:prstDash val="solid"/>
                    <a:miter/>
                  </a:ln>
                </p:spPr>
                <p:txBody>
                  <a:bodyPr rtlCol="0" anchor="ctr"/>
                  <a:lstStyle/>
                  <a:p>
                    <a:endParaRPr lang="en-US"/>
                  </a:p>
                </p:txBody>
              </p:sp>
              <p:sp>
                <p:nvSpPr>
                  <p:cNvPr id="48" name="Graphic 13">
                    <a:extLst>
                      <a:ext uri="{FF2B5EF4-FFF2-40B4-BE49-F238E27FC236}">
                        <a16:creationId xmlns:a16="http://schemas.microsoft.com/office/drawing/2014/main" id="{686C7FC8-3CD5-4B08-8D99-129304AEA858}"/>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w="15294" cap="flat">
                    <a:noFill/>
                    <a:prstDash val="solid"/>
                    <a:miter/>
                  </a:ln>
                </p:spPr>
                <p:txBody>
                  <a:bodyPr rtlCol="0" anchor="ctr"/>
                  <a:lstStyle/>
                  <a:p>
                    <a:endParaRPr lang="en-US"/>
                  </a:p>
                </p:txBody>
              </p:sp>
              <p:sp>
                <p:nvSpPr>
                  <p:cNvPr id="49" name="Graphic 13">
                    <a:extLst>
                      <a:ext uri="{FF2B5EF4-FFF2-40B4-BE49-F238E27FC236}">
                        <a16:creationId xmlns:a16="http://schemas.microsoft.com/office/drawing/2014/main" id="{122EC1C1-AB24-4D62-892A-FB57FE54B11B}"/>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w="15294" cap="flat">
                    <a:noFill/>
                    <a:prstDash val="solid"/>
                    <a:miter/>
                  </a:ln>
                </p:spPr>
                <p:txBody>
                  <a:bodyPr rtlCol="0" anchor="ctr"/>
                  <a:lstStyle/>
                  <a:p>
                    <a:endParaRPr lang="en-US"/>
                  </a:p>
                </p:txBody>
              </p:sp>
            </p:grpSp>
          </p:grpSp>
          <p:grpSp>
            <p:nvGrpSpPr>
              <p:cNvPr id="29" name="Graphic 13">
                <a:extLst>
                  <a:ext uri="{FF2B5EF4-FFF2-40B4-BE49-F238E27FC236}">
                    <a16:creationId xmlns:a16="http://schemas.microsoft.com/office/drawing/2014/main" id="{31169C88-97C3-49FE-8929-E4DA05032FC3}"/>
                  </a:ext>
                </a:extLst>
              </p:cNvPr>
              <p:cNvGrpSpPr/>
              <p:nvPr/>
            </p:nvGrpSpPr>
            <p:grpSpPr>
              <a:xfrm>
                <a:off x="9377147" y="1869133"/>
                <a:ext cx="1288223" cy="3042037"/>
                <a:chOff x="9377147" y="1869133"/>
                <a:chExt cx="1288223" cy="3042037"/>
              </a:xfrm>
              <a:solidFill>
                <a:srgbClr val="143F57"/>
              </a:solidFill>
            </p:grpSpPr>
            <p:sp>
              <p:nvSpPr>
                <p:cNvPr id="36" name="Graphic 13">
                  <a:extLst>
                    <a:ext uri="{FF2B5EF4-FFF2-40B4-BE49-F238E27FC236}">
                      <a16:creationId xmlns:a16="http://schemas.microsoft.com/office/drawing/2014/main" id="{20ED7F0F-2DB4-4D64-8EA1-93D5E4DD5907}"/>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w="15294" cap="flat">
                  <a:noFill/>
                  <a:prstDash val="solid"/>
                  <a:miter/>
                </a:ln>
              </p:spPr>
              <p:txBody>
                <a:bodyPr rtlCol="0" anchor="ctr"/>
                <a:lstStyle/>
                <a:p>
                  <a:endParaRPr lang="en-US"/>
                </a:p>
              </p:txBody>
            </p:sp>
            <p:sp>
              <p:nvSpPr>
                <p:cNvPr id="37" name="Graphic 13">
                  <a:extLst>
                    <a:ext uri="{FF2B5EF4-FFF2-40B4-BE49-F238E27FC236}">
                      <a16:creationId xmlns:a16="http://schemas.microsoft.com/office/drawing/2014/main" id="{F709BDA2-5373-4B01-8260-FFFBEF825C91}"/>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w="15294" cap="flat">
                  <a:noFill/>
                  <a:prstDash val="solid"/>
                  <a:miter/>
                </a:ln>
              </p:spPr>
              <p:txBody>
                <a:bodyPr rtlCol="0" anchor="ctr"/>
                <a:lstStyle/>
                <a:p>
                  <a:endParaRPr lang="en-US"/>
                </a:p>
              </p:txBody>
            </p:sp>
            <p:sp>
              <p:nvSpPr>
                <p:cNvPr id="38" name="Graphic 13">
                  <a:extLst>
                    <a:ext uri="{FF2B5EF4-FFF2-40B4-BE49-F238E27FC236}">
                      <a16:creationId xmlns:a16="http://schemas.microsoft.com/office/drawing/2014/main" id="{68A6307C-F4AE-4D0D-93BE-86B10FF65A85}"/>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w="15294" cap="flat">
                  <a:noFill/>
                  <a:prstDash val="solid"/>
                  <a:miter/>
                </a:ln>
              </p:spPr>
              <p:txBody>
                <a:bodyPr rtlCol="0" anchor="ctr"/>
                <a:lstStyle/>
                <a:p>
                  <a:endParaRPr lang="en-US"/>
                </a:p>
              </p:txBody>
            </p:sp>
            <p:sp>
              <p:nvSpPr>
                <p:cNvPr id="39" name="Graphic 13">
                  <a:extLst>
                    <a:ext uri="{FF2B5EF4-FFF2-40B4-BE49-F238E27FC236}">
                      <a16:creationId xmlns:a16="http://schemas.microsoft.com/office/drawing/2014/main" id="{BA34E1D0-AEB3-495C-9F62-9DDE63EBBD05}"/>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w="15294" cap="flat">
                  <a:noFill/>
                  <a:prstDash val="solid"/>
                  <a:miter/>
                </a:ln>
              </p:spPr>
              <p:txBody>
                <a:bodyPr rtlCol="0" anchor="ctr"/>
                <a:lstStyle/>
                <a:p>
                  <a:endParaRPr lang="en-US"/>
                </a:p>
              </p:txBody>
            </p:sp>
          </p:grpSp>
          <p:grpSp>
            <p:nvGrpSpPr>
              <p:cNvPr id="30" name="Graphic 13">
                <a:extLst>
                  <a:ext uri="{FF2B5EF4-FFF2-40B4-BE49-F238E27FC236}">
                    <a16:creationId xmlns:a16="http://schemas.microsoft.com/office/drawing/2014/main" id="{3FB8E97A-45DC-4DA2-BF90-4EF36DF82F85}"/>
                  </a:ext>
                </a:extLst>
              </p:cNvPr>
              <p:cNvGrpSpPr/>
              <p:nvPr/>
            </p:nvGrpSpPr>
            <p:grpSpPr>
              <a:xfrm>
                <a:off x="9350737" y="1831814"/>
                <a:ext cx="1351914" cy="1615331"/>
                <a:chOff x="9350737" y="1831814"/>
                <a:chExt cx="1351914" cy="1615331"/>
              </a:xfrm>
              <a:solidFill>
                <a:srgbClr val="143F57"/>
              </a:solidFill>
            </p:grpSpPr>
            <p:sp>
              <p:nvSpPr>
                <p:cNvPr id="31" name="Graphic 13">
                  <a:extLst>
                    <a:ext uri="{FF2B5EF4-FFF2-40B4-BE49-F238E27FC236}">
                      <a16:creationId xmlns:a16="http://schemas.microsoft.com/office/drawing/2014/main" id="{6C2C8322-7635-401D-B910-28ADA8893A73}"/>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w="15294" cap="flat">
                  <a:noFill/>
                  <a:prstDash val="solid"/>
                  <a:miter/>
                </a:ln>
              </p:spPr>
              <p:txBody>
                <a:bodyPr rtlCol="0" anchor="ctr"/>
                <a:lstStyle/>
                <a:p>
                  <a:endParaRPr lang="en-US"/>
                </a:p>
              </p:txBody>
            </p:sp>
            <p:sp>
              <p:nvSpPr>
                <p:cNvPr id="32" name="Graphic 13">
                  <a:extLst>
                    <a:ext uri="{FF2B5EF4-FFF2-40B4-BE49-F238E27FC236}">
                      <a16:creationId xmlns:a16="http://schemas.microsoft.com/office/drawing/2014/main" id="{49D5530C-C21D-4E99-98CD-30FEE60023D7}"/>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w="15294" cap="flat">
                  <a:noFill/>
                  <a:prstDash val="solid"/>
                  <a:miter/>
                </a:ln>
              </p:spPr>
              <p:txBody>
                <a:bodyPr rtlCol="0" anchor="ctr"/>
                <a:lstStyle/>
                <a:p>
                  <a:endParaRPr lang="en-US"/>
                </a:p>
              </p:txBody>
            </p:sp>
            <p:sp>
              <p:nvSpPr>
                <p:cNvPr id="33" name="Graphic 13">
                  <a:extLst>
                    <a:ext uri="{FF2B5EF4-FFF2-40B4-BE49-F238E27FC236}">
                      <a16:creationId xmlns:a16="http://schemas.microsoft.com/office/drawing/2014/main" id="{4C26B6F1-6331-4A13-BA34-CC97B570F6C7}"/>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w="15294" cap="flat">
                  <a:noFill/>
                  <a:prstDash val="solid"/>
                  <a:miter/>
                </a:ln>
              </p:spPr>
              <p:txBody>
                <a:bodyPr rtlCol="0" anchor="ctr"/>
                <a:lstStyle/>
                <a:p>
                  <a:endParaRPr lang="en-US"/>
                </a:p>
              </p:txBody>
            </p:sp>
            <p:sp>
              <p:nvSpPr>
                <p:cNvPr id="34" name="Graphic 13">
                  <a:extLst>
                    <a:ext uri="{FF2B5EF4-FFF2-40B4-BE49-F238E27FC236}">
                      <a16:creationId xmlns:a16="http://schemas.microsoft.com/office/drawing/2014/main" id="{91D97F2C-644D-4902-A900-CF0E11041C1B}"/>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w="15294" cap="flat">
                  <a:noFill/>
                  <a:prstDash val="solid"/>
                  <a:miter/>
                </a:ln>
              </p:spPr>
              <p:txBody>
                <a:bodyPr rtlCol="0" anchor="ctr"/>
                <a:lstStyle/>
                <a:p>
                  <a:endParaRPr lang="en-US"/>
                </a:p>
              </p:txBody>
            </p:sp>
            <p:sp>
              <p:nvSpPr>
                <p:cNvPr id="35" name="Graphic 13">
                  <a:extLst>
                    <a:ext uri="{FF2B5EF4-FFF2-40B4-BE49-F238E27FC236}">
                      <a16:creationId xmlns:a16="http://schemas.microsoft.com/office/drawing/2014/main" id="{FCFB5D2E-46B7-4CD2-8699-65F06ED382D6}"/>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w="15294" cap="flat">
                  <a:noFill/>
                  <a:prstDash val="solid"/>
                  <a:miter/>
                </a:ln>
              </p:spPr>
              <p:txBody>
                <a:bodyPr rtlCol="0" anchor="ctr"/>
                <a:lstStyle/>
                <a:p>
                  <a:endParaRPr lang="en-US"/>
                </a:p>
              </p:txBody>
            </p:sp>
          </p:grpSp>
        </p:grpSp>
        <p:grpSp>
          <p:nvGrpSpPr>
            <p:cNvPr id="10" name="Graphic 13">
              <a:extLst>
                <a:ext uri="{FF2B5EF4-FFF2-40B4-BE49-F238E27FC236}">
                  <a16:creationId xmlns:a16="http://schemas.microsoft.com/office/drawing/2014/main" id="{515706FE-F520-41BB-832C-DC6EEDB07828}"/>
                </a:ext>
              </a:extLst>
            </p:cNvPr>
            <p:cNvGrpSpPr/>
            <p:nvPr/>
          </p:nvGrpSpPr>
          <p:grpSpPr>
            <a:xfrm>
              <a:off x="7860492" y="3492503"/>
              <a:ext cx="4401837" cy="3124867"/>
              <a:chOff x="7860492" y="3492503"/>
              <a:chExt cx="4401837" cy="3124867"/>
            </a:xfrm>
            <a:solidFill>
              <a:srgbClr val="172430">
                <a:alpha val="35000"/>
              </a:srgbClr>
            </a:solidFill>
          </p:grpSpPr>
          <p:grpSp>
            <p:nvGrpSpPr>
              <p:cNvPr id="11" name="Graphic 13">
                <a:extLst>
                  <a:ext uri="{FF2B5EF4-FFF2-40B4-BE49-F238E27FC236}">
                    <a16:creationId xmlns:a16="http://schemas.microsoft.com/office/drawing/2014/main" id="{FCB6501B-289F-43B0-9AAF-84DE20D775A3}"/>
                  </a:ext>
                </a:extLst>
              </p:cNvPr>
              <p:cNvGrpSpPr/>
              <p:nvPr/>
            </p:nvGrpSpPr>
            <p:grpSpPr>
              <a:xfrm>
                <a:off x="7860492" y="3492503"/>
                <a:ext cx="3336764" cy="3124867"/>
                <a:chOff x="7860492" y="3492503"/>
                <a:chExt cx="3336764" cy="3124867"/>
              </a:xfrm>
              <a:grpFill/>
            </p:grpSpPr>
            <p:grpSp>
              <p:nvGrpSpPr>
                <p:cNvPr id="13" name="Graphic 13">
                  <a:extLst>
                    <a:ext uri="{FF2B5EF4-FFF2-40B4-BE49-F238E27FC236}">
                      <a16:creationId xmlns:a16="http://schemas.microsoft.com/office/drawing/2014/main" id="{BB787237-5856-4910-8574-E9A044A8F66B}"/>
                    </a:ext>
                  </a:extLst>
                </p:cNvPr>
                <p:cNvGrpSpPr/>
                <p:nvPr/>
              </p:nvGrpSpPr>
              <p:grpSpPr>
                <a:xfrm>
                  <a:off x="7886673" y="3517153"/>
                  <a:ext cx="3238471" cy="3057501"/>
                  <a:chOff x="7886673" y="3517153"/>
                  <a:chExt cx="3238471" cy="3057501"/>
                </a:xfrm>
                <a:grpFill/>
              </p:grpSpPr>
              <p:sp>
                <p:nvSpPr>
                  <p:cNvPr id="21" name="Graphic 13">
                    <a:extLst>
                      <a:ext uri="{FF2B5EF4-FFF2-40B4-BE49-F238E27FC236}">
                        <a16:creationId xmlns:a16="http://schemas.microsoft.com/office/drawing/2014/main" id="{E2E3C254-BD86-44DE-8EDF-3319317B99D3}"/>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B4B418D8-DBCF-423E-8049-D2A91754BEFA}"/>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23" name="Graphic 13">
                    <a:extLst>
                      <a:ext uri="{FF2B5EF4-FFF2-40B4-BE49-F238E27FC236}">
                        <a16:creationId xmlns:a16="http://schemas.microsoft.com/office/drawing/2014/main" id="{594510F2-F4EC-43FC-832A-3530AEC1B0C6}"/>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24" name="Graphic 13">
                    <a:extLst>
                      <a:ext uri="{FF2B5EF4-FFF2-40B4-BE49-F238E27FC236}">
                        <a16:creationId xmlns:a16="http://schemas.microsoft.com/office/drawing/2014/main" id="{0FF0BCC9-1DFE-4A71-B7FB-318ECA910FC6}"/>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25" name="Graphic 13">
                    <a:extLst>
                      <a:ext uri="{FF2B5EF4-FFF2-40B4-BE49-F238E27FC236}">
                        <a16:creationId xmlns:a16="http://schemas.microsoft.com/office/drawing/2014/main" id="{13D7E42B-4BA6-43AA-8395-3E84FA543F19}"/>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26" name="Graphic 13">
                    <a:extLst>
                      <a:ext uri="{FF2B5EF4-FFF2-40B4-BE49-F238E27FC236}">
                        <a16:creationId xmlns:a16="http://schemas.microsoft.com/office/drawing/2014/main" id="{3FE30860-24F4-4085-97A4-662D1AED36F6}"/>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14" name="Graphic 13">
                  <a:extLst>
                    <a:ext uri="{FF2B5EF4-FFF2-40B4-BE49-F238E27FC236}">
                      <a16:creationId xmlns:a16="http://schemas.microsoft.com/office/drawing/2014/main" id="{B8CBDC8E-67FF-40A8-A888-931931D78983}"/>
                    </a:ext>
                  </a:extLst>
                </p:cNvPr>
                <p:cNvGrpSpPr/>
                <p:nvPr/>
              </p:nvGrpSpPr>
              <p:grpSpPr>
                <a:xfrm>
                  <a:off x="7860492" y="3492503"/>
                  <a:ext cx="3336764" cy="3124867"/>
                  <a:chOff x="7860492" y="3492503"/>
                  <a:chExt cx="3336764" cy="3124867"/>
                </a:xfrm>
                <a:grpFill/>
              </p:grpSpPr>
              <p:sp>
                <p:nvSpPr>
                  <p:cNvPr id="15" name="Graphic 13">
                    <a:extLst>
                      <a:ext uri="{FF2B5EF4-FFF2-40B4-BE49-F238E27FC236}">
                        <a16:creationId xmlns:a16="http://schemas.microsoft.com/office/drawing/2014/main" id="{F246C288-6723-44BD-84BC-8FE3D45CF11B}"/>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16" name="Graphic 13">
                    <a:extLst>
                      <a:ext uri="{FF2B5EF4-FFF2-40B4-BE49-F238E27FC236}">
                        <a16:creationId xmlns:a16="http://schemas.microsoft.com/office/drawing/2014/main" id="{4A5D2863-4ADE-4881-8787-57145084AEB4}"/>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17" name="Graphic 13">
                    <a:extLst>
                      <a:ext uri="{FF2B5EF4-FFF2-40B4-BE49-F238E27FC236}">
                        <a16:creationId xmlns:a16="http://schemas.microsoft.com/office/drawing/2014/main" id="{1200C709-A632-4CDA-A24E-EC9E2063A91B}"/>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18" name="Graphic 13">
                    <a:extLst>
                      <a:ext uri="{FF2B5EF4-FFF2-40B4-BE49-F238E27FC236}">
                        <a16:creationId xmlns:a16="http://schemas.microsoft.com/office/drawing/2014/main" id="{302D32AB-74FE-4E1B-BB7B-2F50CC4C540A}"/>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19" name="Graphic 13">
                    <a:extLst>
                      <a:ext uri="{FF2B5EF4-FFF2-40B4-BE49-F238E27FC236}">
                        <a16:creationId xmlns:a16="http://schemas.microsoft.com/office/drawing/2014/main" id="{39D73880-7EB1-4E1C-83AD-80C7DBAFBB55}"/>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20" name="Graphic 13">
                    <a:extLst>
                      <a:ext uri="{FF2B5EF4-FFF2-40B4-BE49-F238E27FC236}">
                        <a16:creationId xmlns:a16="http://schemas.microsoft.com/office/drawing/2014/main" id="{4B11371C-9EE2-4808-8B1A-61E8991DFCB1}"/>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12" name="Graphic 13">
                <a:extLst>
                  <a:ext uri="{FF2B5EF4-FFF2-40B4-BE49-F238E27FC236}">
                    <a16:creationId xmlns:a16="http://schemas.microsoft.com/office/drawing/2014/main" id="{9CC02536-B808-4D2E-A9A6-A967ACB51B28}"/>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grpSp>
        <p:nvGrpSpPr>
          <p:cNvPr id="181" name="Group 180">
            <a:extLst>
              <a:ext uri="{FF2B5EF4-FFF2-40B4-BE49-F238E27FC236}">
                <a16:creationId xmlns:a16="http://schemas.microsoft.com/office/drawing/2014/main" id="{1DD9DB1D-9BD0-47B5-9FB2-37AB5A8F82EA}"/>
              </a:ext>
            </a:extLst>
          </p:cNvPr>
          <p:cNvGrpSpPr/>
          <p:nvPr/>
        </p:nvGrpSpPr>
        <p:grpSpPr>
          <a:xfrm>
            <a:off x="5298719" y="3170361"/>
            <a:ext cx="6179945" cy="1206540"/>
            <a:chOff x="4819756" y="1810879"/>
            <a:chExt cx="5160834" cy="1982009"/>
          </a:xfrm>
        </p:grpSpPr>
        <p:sp>
          <p:nvSpPr>
            <p:cNvPr id="149" name="TextBox 148">
              <a:extLst>
                <a:ext uri="{FF2B5EF4-FFF2-40B4-BE49-F238E27FC236}">
                  <a16:creationId xmlns:a16="http://schemas.microsoft.com/office/drawing/2014/main" id="{FDD67D54-B2C6-47D5-942C-401E305E7BBF}"/>
                </a:ext>
              </a:extLst>
            </p:cNvPr>
            <p:cNvSpPr txBox="1"/>
            <p:nvPr/>
          </p:nvSpPr>
          <p:spPr>
            <a:xfrm>
              <a:off x="4819756" y="1810879"/>
              <a:ext cx="5160834" cy="1036462"/>
            </a:xfrm>
            <a:prstGeom prst="rect">
              <a:avLst/>
            </a:prstGeom>
            <a:noFill/>
          </p:spPr>
          <p:txBody>
            <a:bodyPr wrap="square" lIns="91440" tIns="45720" rIns="91440" bIns="45720" anchor="b">
              <a:spAutoFit/>
            </a:bodyPr>
            <a:lstStyle/>
            <a:p>
              <a:pPr algn="ctr"/>
              <a:r>
                <a:rPr lang="en-US" sz="3500" b="1" dirty="0">
                  <a:solidFill>
                    <a:srgbClr val="005A9C"/>
                  </a:solidFill>
                  <a:latin typeface="Poppins"/>
                  <a:cs typeface="Poppins"/>
                </a:rPr>
                <a:t>ENTERPRISE BLOCKCHAIN</a:t>
              </a:r>
              <a:endParaRPr lang="en-US" dirty="0"/>
            </a:p>
          </p:txBody>
        </p:sp>
        <p:grpSp>
          <p:nvGrpSpPr>
            <p:cNvPr id="152" name="Group 151">
              <a:extLst>
                <a:ext uri="{FF2B5EF4-FFF2-40B4-BE49-F238E27FC236}">
                  <a16:creationId xmlns:a16="http://schemas.microsoft.com/office/drawing/2014/main" id="{71CB25CA-BBB1-41D3-A84D-A7D1623643CA}"/>
                </a:ext>
              </a:extLst>
            </p:cNvPr>
            <p:cNvGrpSpPr/>
            <p:nvPr/>
          </p:nvGrpSpPr>
          <p:grpSpPr>
            <a:xfrm>
              <a:off x="6465563" y="3736991"/>
              <a:ext cx="1747657" cy="55897"/>
              <a:chOff x="11907" y="4388515"/>
              <a:chExt cx="1747657" cy="55897"/>
            </a:xfrm>
          </p:grpSpPr>
          <p:sp>
            <p:nvSpPr>
              <p:cNvPr id="150" name="Rectangle: Rounded Corners 149">
                <a:extLst>
                  <a:ext uri="{FF2B5EF4-FFF2-40B4-BE49-F238E27FC236}">
                    <a16:creationId xmlns:a16="http://schemas.microsoft.com/office/drawing/2014/main" id="{90C1C6B3-CB5C-49E2-AFB8-186EDE0C4B88}"/>
                  </a:ext>
                </a:extLst>
              </p:cNvPr>
              <p:cNvSpPr/>
              <p:nvPr/>
            </p:nvSpPr>
            <p:spPr>
              <a:xfrm>
                <a:off x="11907" y="4388515"/>
                <a:ext cx="1476376" cy="55897"/>
              </a:xfrm>
              <a:prstGeom prst="roundRect">
                <a:avLst>
                  <a:gd name="adj" fmla="val 50000"/>
                </a:avLst>
              </a:prstGeom>
              <a:gradFill flip="none" rotWithShape="1">
                <a:gsLst>
                  <a:gs pos="0">
                    <a:srgbClr val="0489B2"/>
                  </a:gs>
                  <a:gs pos="100000">
                    <a:srgbClr val="2EB5B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A4114972-5D0E-4192-A953-F5CC84C69880}"/>
                  </a:ext>
                </a:extLst>
              </p:cNvPr>
              <p:cNvSpPr/>
              <p:nvPr/>
            </p:nvSpPr>
            <p:spPr>
              <a:xfrm>
                <a:off x="1530553" y="4388515"/>
                <a:ext cx="229011" cy="55897"/>
              </a:xfrm>
              <a:prstGeom prst="roundRect">
                <a:avLst>
                  <a:gd name="adj" fmla="val 50000"/>
                </a:avLst>
              </a:prstGeom>
              <a:solidFill>
                <a:srgbClr val="172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9" name="Freeform: Shape 188">
            <a:extLst>
              <a:ext uri="{FF2B5EF4-FFF2-40B4-BE49-F238E27FC236}">
                <a16:creationId xmlns:a16="http://schemas.microsoft.com/office/drawing/2014/main" id="{2FF99D67-AEB0-4D36-8879-A2C698EC7F2E}"/>
              </a:ext>
            </a:extLst>
          </p:cNvPr>
          <p:cNvSpPr/>
          <p:nvPr/>
        </p:nvSpPr>
        <p:spPr>
          <a:xfrm flipH="1">
            <a:off x="0" y="0"/>
            <a:ext cx="5509756" cy="6330979"/>
          </a:xfrm>
          <a:custGeom>
            <a:avLst/>
            <a:gdLst>
              <a:gd name="connsiteX0" fmla="*/ 5509756 w 5509756"/>
              <a:gd name="connsiteY0" fmla="*/ 0 h 6330979"/>
              <a:gd name="connsiteX1" fmla="*/ 787612 w 5509756"/>
              <a:gd name="connsiteY1" fmla="*/ 0 h 6330979"/>
              <a:gd name="connsiteX2" fmla="*/ 156770 w 5509756"/>
              <a:gd name="connsiteY2" fmla="*/ 1092639 h 6330979"/>
              <a:gd name="connsiteX3" fmla="*/ 156770 w 5509756"/>
              <a:gd name="connsiteY3" fmla="*/ 2262873 h 6330979"/>
              <a:gd name="connsiteX4" fmla="*/ 2167664 w 5509756"/>
              <a:gd name="connsiteY4" fmla="*/ 5745862 h 6330979"/>
              <a:gd name="connsiteX5" fmla="*/ 3181128 w 5509756"/>
              <a:gd name="connsiteY5" fmla="*/ 6330979 h 6330979"/>
              <a:gd name="connsiteX6" fmla="*/ 5509756 w 5509756"/>
              <a:gd name="connsiteY6" fmla="*/ 6330979 h 633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756" h="6330979">
                <a:moveTo>
                  <a:pt x="5509756" y="0"/>
                </a:moveTo>
                <a:lnTo>
                  <a:pt x="787612" y="0"/>
                </a:lnTo>
                <a:lnTo>
                  <a:pt x="156770" y="1092639"/>
                </a:lnTo>
                <a:cubicBezTo>
                  <a:pt x="-52257" y="1454675"/>
                  <a:pt x="-52257" y="1900837"/>
                  <a:pt x="156770" y="2262873"/>
                </a:cubicBezTo>
                <a:lnTo>
                  <a:pt x="2167664" y="5745862"/>
                </a:lnTo>
                <a:cubicBezTo>
                  <a:pt x="2376691" y="6107899"/>
                  <a:pt x="2763074" y="6330979"/>
                  <a:pt x="3181128" y="6330979"/>
                </a:cubicBezTo>
                <a:lnTo>
                  <a:pt x="5509756" y="6330979"/>
                </a:lnTo>
                <a:close/>
              </a:path>
            </a:pathLst>
          </a:custGeom>
          <a:blipFill>
            <a:blip r:embed="rId2"/>
            <a:stretch>
              <a:fillRect/>
            </a:stretch>
          </a:blipFill>
          <a:ln w="1978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6B9364EF-220A-4105-9BFA-0A1A3A6C8B6C}"/>
              </a:ext>
            </a:extLst>
          </p:cNvPr>
          <p:cNvSpPr/>
          <p:nvPr/>
        </p:nvSpPr>
        <p:spPr>
          <a:xfrm>
            <a:off x="0" y="0"/>
            <a:ext cx="3215730" cy="2135182"/>
          </a:xfrm>
          <a:custGeom>
            <a:avLst/>
            <a:gdLst>
              <a:gd name="connsiteX0" fmla="*/ 0 w 3215730"/>
              <a:gd name="connsiteY0" fmla="*/ 0 h 2135182"/>
              <a:gd name="connsiteX1" fmla="*/ 3154243 w 3215730"/>
              <a:gd name="connsiteY1" fmla="*/ 0 h 2135182"/>
              <a:gd name="connsiteX2" fmla="*/ 3181414 w 3215730"/>
              <a:gd name="connsiteY2" fmla="*/ 105670 h 2135182"/>
              <a:gd name="connsiteX3" fmla="*/ 3215730 w 3215730"/>
              <a:gd name="connsiteY3" fmla="*/ 446082 h 2135182"/>
              <a:gd name="connsiteX4" fmla="*/ 1526630 w 3215730"/>
              <a:gd name="connsiteY4" fmla="*/ 2135182 h 2135182"/>
              <a:gd name="connsiteX5" fmla="*/ 41395 w 3215730"/>
              <a:gd name="connsiteY5" fmla="*/ 1251207 h 2135182"/>
              <a:gd name="connsiteX6" fmla="*/ 0 w 3215730"/>
              <a:gd name="connsiteY6" fmla="*/ 1165276 h 213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730" h="2135182">
                <a:moveTo>
                  <a:pt x="0" y="0"/>
                </a:moveTo>
                <a:lnTo>
                  <a:pt x="3154243" y="0"/>
                </a:lnTo>
                <a:lnTo>
                  <a:pt x="3181414" y="105670"/>
                </a:lnTo>
                <a:cubicBezTo>
                  <a:pt x="3203914" y="215626"/>
                  <a:pt x="3215730" y="329474"/>
                  <a:pt x="3215730" y="446082"/>
                </a:cubicBezTo>
                <a:cubicBezTo>
                  <a:pt x="3215730" y="1378946"/>
                  <a:pt x="2459494" y="2135182"/>
                  <a:pt x="1526630" y="2135182"/>
                </a:cubicBezTo>
                <a:cubicBezTo>
                  <a:pt x="885286" y="2135182"/>
                  <a:pt x="327426" y="1777742"/>
                  <a:pt x="41395" y="1251207"/>
                </a:cubicBezTo>
                <a:lnTo>
                  <a:pt x="0" y="1165276"/>
                </a:lnTo>
                <a:close/>
              </a:path>
            </a:pathLst>
          </a:custGeom>
          <a:gradFill flip="none" rotWithShape="1">
            <a:gsLst>
              <a:gs pos="0">
                <a:srgbClr val="2F33CD">
                  <a:alpha val="20000"/>
                </a:srgbClr>
              </a:gs>
              <a:gs pos="100000">
                <a:srgbClr val="1173DD">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03A5514A-FC8B-45D5-8D13-0147E86FF81C}"/>
              </a:ext>
            </a:extLst>
          </p:cNvPr>
          <p:cNvSpPr/>
          <p:nvPr/>
        </p:nvSpPr>
        <p:spPr>
          <a:xfrm>
            <a:off x="1" y="2834846"/>
            <a:ext cx="1202379" cy="3234328"/>
          </a:xfrm>
          <a:custGeom>
            <a:avLst/>
            <a:gdLst>
              <a:gd name="connsiteX0" fmla="*/ 0 w 1202379"/>
              <a:gd name="connsiteY0" fmla="*/ 0 h 3234328"/>
              <a:gd name="connsiteX1" fmla="*/ 15566 w 1202379"/>
              <a:gd name="connsiteY1" fmla="*/ 4003 h 3234328"/>
              <a:gd name="connsiteX2" fmla="*/ 1202379 w 1202379"/>
              <a:gd name="connsiteY2" fmla="*/ 1617164 h 3234328"/>
              <a:gd name="connsiteX3" fmla="*/ 15566 w 1202379"/>
              <a:gd name="connsiteY3" fmla="*/ 3230326 h 3234328"/>
              <a:gd name="connsiteX4" fmla="*/ 0 w 1202379"/>
              <a:gd name="connsiteY4" fmla="*/ 3234328 h 323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379" h="3234328">
                <a:moveTo>
                  <a:pt x="0" y="0"/>
                </a:moveTo>
                <a:lnTo>
                  <a:pt x="15566" y="4003"/>
                </a:lnTo>
                <a:cubicBezTo>
                  <a:pt x="703145" y="217862"/>
                  <a:pt x="1202379" y="859212"/>
                  <a:pt x="1202379" y="1617164"/>
                </a:cubicBezTo>
                <a:cubicBezTo>
                  <a:pt x="1202379" y="2375116"/>
                  <a:pt x="703145" y="3016466"/>
                  <a:pt x="15566" y="3230326"/>
                </a:cubicBezTo>
                <a:lnTo>
                  <a:pt x="0" y="3234328"/>
                </a:lnTo>
                <a:close/>
              </a:path>
            </a:pathLst>
          </a:custGeom>
          <a:gradFill flip="none" rotWithShape="1">
            <a:gsLst>
              <a:gs pos="0">
                <a:srgbClr val="2EB5B2">
                  <a:alpha val="48000"/>
                </a:srgbClr>
              </a:gs>
              <a:gs pos="100000">
                <a:srgbClr val="0489B2">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7" name="Graphic 1152">
            <a:extLst>
              <a:ext uri="{FF2B5EF4-FFF2-40B4-BE49-F238E27FC236}">
                <a16:creationId xmlns:a16="http://schemas.microsoft.com/office/drawing/2014/main" id="{F21F5C8A-F4C0-4FFB-919D-FEC73E9DC50D}"/>
              </a:ext>
            </a:extLst>
          </p:cNvPr>
          <p:cNvGrpSpPr/>
          <p:nvPr/>
        </p:nvGrpSpPr>
        <p:grpSpPr>
          <a:xfrm>
            <a:off x="11277299" y="131401"/>
            <a:ext cx="783927" cy="1313759"/>
            <a:chOff x="5895975" y="3095625"/>
            <a:chExt cx="400240" cy="670750"/>
          </a:xfrm>
          <a:solidFill>
            <a:srgbClr val="0489B2"/>
          </a:solidFill>
        </p:grpSpPr>
        <p:grpSp>
          <p:nvGrpSpPr>
            <p:cNvPr id="198" name="Graphic 1152">
              <a:extLst>
                <a:ext uri="{FF2B5EF4-FFF2-40B4-BE49-F238E27FC236}">
                  <a16:creationId xmlns:a16="http://schemas.microsoft.com/office/drawing/2014/main" id="{133A39EE-EE38-4BD3-865E-2CC1ABA3CBE0}"/>
                </a:ext>
              </a:extLst>
            </p:cNvPr>
            <p:cNvGrpSpPr/>
            <p:nvPr/>
          </p:nvGrpSpPr>
          <p:grpSpPr>
            <a:xfrm>
              <a:off x="5895975" y="3095625"/>
              <a:ext cx="400240" cy="30861"/>
              <a:chOff x="5895975" y="3095625"/>
              <a:chExt cx="400240" cy="30861"/>
            </a:xfrm>
            <a:grpFill/>
          </p:grpSpPr>
          <p:sp>
            <p:nvSpPr>
              <p:cNvPr id="224" name="Graphic 1152">
                <a:extLst>
                  <a:ext uri="{FF2B5EF4-FFF2-40B4-BE49-F238E27FC236}">
                    <a16:creationId xmlns:a16="http://schemas.microsoft.com/office/drawing/2014/main" id="{E145968E-FBEE-427D-9BEA-608EE4BAEC3E}"/>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225" name="Graphic 1152">
                <a:extLst>
                  <a:ext uri="{FF2B5EF4-FFF2-40B4-BE49-F238E27FC236}">
                    <a16:creationId xmlns:a16="http://schemas.microsoft.com/office/drawing/2014/main" id="{8AC39D03-180E-461B-A950-8E1CAC51BD49}"/>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226" name="Graphic 1152">
                <a:extLst>
                  <a:ext uri="{FF2B5EF4-FFF2-40B4-BE49-F238E27FC236}">
                    <a16:creationId xmlns:a16="http://schemas.microsoft.com/office/drawing/2014/main" id="{E6D9F191-52E7-4445-99A5-9BFE04BBA958}"/>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27" name="Graphic 1152">
                <a:extLst>
                  <a:ext uri="{FF2B5EF4-FFF2-40B4-BE49-F238E27FC236}">
                    <a16:creationId xmlns:a16="http://schemas.microsoft.com/office/drawing/2014/main" id="{15032900-3C1C-4B93-9BF1-3896D5F10504}"/>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99" name="Graphic 1152">
              <a:extLst>
                <a:ext uri="{FF2B5EF4-FFF2-40B4-BE49-F238E27FC236}">
                  <a16:creationId xmlns:a16="http://schemas.microsoft.com/office/drawing/2014/main" id="{D7E5827A-F52A-4022-B3DE-29B79D3806A4}"/>
                </a:ext>
              </a:extLst>
            </p:cNvPr>
            <p:cNvGrpSpPr/>
            <p:nvPr/>
          </p:nvGrpSpPr>
          <p:grpSpPr>
            <a:xfrm>
              <a:off x="5895975" y="3223545"/>
              <a:ext cx="400240" cy="30956"/>
              <a:chOff x="5895975" y="3223545"/>
              <a:chExt cx="400240" cy="30956"/>
            </a:xfrm>
            <a:grpFill/>
          </p:grpSpPr>
          <p:sp>
            <p:nvSpPr>
              <p:cNvPr id="220" name="Graphic 1152">
                <a:extLst>
                  <a:ext uri="{FF2B5EF4-FFF2-40B4-BE49-F238E27FC236}">
                    <a16:creationId xmlns:a16="http://schemas.microsoft.com/office/drawing/2014/main" id="{8426D05D-B94F-4523-A615-028115BE7A33}"/>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21" name="Graphic 1152">
                <a:extLst>
                  <a:ext uri="{FF2B5EF4-FFF2-40B4-BE49-F238E27FC236}">
                    <a16:creationId xmlns:a16="http://schemas.microsoft.com/office/drawing/2014/main" id="{D6FB31BE-BEEA-4F21-BB1E-B0DB69F40572}"/>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22" name="Graphic 1152">
                <a:extLst>
                  <a:ext uri="{FF2B5EF4-FFF2-40B4-BE49-F238E27FC236}">
                    <a16:creationId xmlns:a16="http://schemas.microsoft.com/office/drawing/2014/main" id="{A27A7F73-3929-4CC3-8033-63BE579EF7AF}"/>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23" name="Graphic 1152">
                <a:extLst>
                  <a:ext uri="{FF2B5EF4-FFF2-40B4-BE49-F238E27FC236}">
                    <a16:creationId xmlns:a16="http://schemas.microsoft.com/office/drawing/2014/main" id="{7076E936-44D3-4BAD-9ACD-8388A2B5F5AE}"/>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200" name="Graphic 1152">
              <a:extLst>
                <a:ext uri="{FF2B5EF4-FFF2-40B4-BE49-F238E27FC236}">
                  <a16:creationId xmlns:a16="http://schemas.microsoft.com/office/drawing/2014/main" id="{73A89598-E4E5-40B0-9E88-B9E9AA48CAED}"/>
                </a:ext>
              </a:extLst>
            </p:cNvPr>
            <p:cNvGrpSpPr/>
            <p:nvPr/>
          </p:nvGrpSpPr>
          <p:grpSpPr>
            <a:xfrm>
              <a:off x="5895975" y="3351561"/>
              <a:ext cx="400240" cy="30860"/>
              <a:chOff x="5895975" y="3351561"/>
              <a:chExt cx="400240" cy="30860"/>
            </a:xfrm>
            <a:grpFill/>
          </p:grpSpPr>
          <p:sp>
            <p:nvSpPr>
              <p:cNvPr id="216" name="Graphic 1152">
                <a:extLst>
                  <a:ext uri="{FF2B5EF4-FFF2-40B4-BE49-F238E27FC236}">
                    <a16:creationId xmlns:a16="http://schemas.microsoft.com/office/drawing/2014/main" id="{323B1483-FF27-4D98-BF19-808BBEA143FC}"/>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17" name="Graphic 1152">
                <a:extLst>
                  <a:ext uri="{FF2B5EF4-FFF2-40B4-BE49-F238E27FC236}">
                    <a16:creationId xmlns:a16="http://schemas.microsoft.com/office/drawing/2014/main" id="{A49B5501-1096-4B84-A70F-BC79019A45E3}"/>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18" name="Graphic 1152">
                <a:extLst>
                  <a:ext uri="{FF2B5EF4-FFF2-40B4-BE49-F238E27FC236}">
                    <a16:creationId xmlns:a16="http://schemas.microsoft.com/office/drawing/2014/main" id="{DE1D6227-10A0-4468-98F0-E25E9E71D993}"/>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19" name="Graphic 1152">
                <a:extLst>
                  <a:ext uri="{FF2B5EF4-FFF2-40B4-BE49-F238E27FC236}">
                    <a16:creationId xmlns:a16="http://schemas.microsoft.com/office/drawing/2014/main" id="{9EAEE23A-4326-4ED6-82F8-CCA9B6093889}"/>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201" name="Graphic 1152">
              <a:extLst>
                <a:ext uri="{FF2B5EF4-FFF2-40B4-BE49-F238E27FC236}">
                  <a16:creationId xmlns:a16="http://schemas.microsoft.com/office/drawing/2014/main" id="{1447D819-0119-4EB7-A0A2-5B07A3A78550}"/>
                </a:ext>
              </a:extLst>
            </p:cNvPr>
            <p:cNvGrpSpPr/>
            <p:nvPr/>
          </p:nvGrpSpPr>
          <p:grpSpPr>
            <a:xfrm>
              <a:off x="5895975" y="3479577"/>
              <a:ext cx="400240" cy="30860"/>
              <a:chOff x="5895975" y="3479577"/>
              <a:chExt cx="400240" cy="30860"/>
            </a:xfrm>
            <a:grpFill/>
          </p:grpSpPr>
          <p:sp>
            <p:nvSpPr>
              <p:cNvPr id="212" name="Graphic 1152">
                <a:extLst>
                  <a:ext uri="{FF2B5EF4-FFF2-40B4-BE49-F238E27FC236}">
                    <a16:creationId xmlns:a16="http://schemas.microsoft.com/office/drawing/2014/main" id="{E8FD1481-DD98-4D88-AE08-D36B09C35E88}"/>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3" name="Graphic 1152">
                <a:extLst>
                  <a:ext uri="{FF2B5EF4-FFF2-40B4-BE49-F238E27FC236}">
                    <a16:creationId xmlns:a16="http://schemas.microsoft.com/office/drawing/2014/main" id="{647317B0-C4A5-4523-81F8-D19771127583}"/>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4" name="Graphic 1152">
                <a:extLst>
                  <a:ext uri="{FF2B5EF4-FFF2-40B4-BE49-F238E27FC236}">
                    <a16:creationId xmlns:a16="http://schemas.microsoft.com/office/drawing/2014/main" id="{7FA87D31-7070-4E30-A811-AEC0C3E095CA}"/>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5" name="Graphic 1152">
                <a:extLst>
                  <a:ext uri="{FF2B5EF4-FFF2-40B4-BE49-F238E27FC236}">
                    <a16:creationId xmlns:a16="http://schemas.microsoft.com/office/drawing/2014/main" id="{46F7D36A-8A78-49DA-9EBE-2A21875AFC88}"/>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202" name="Graphic 1152">
              <a:extLst>
                <a:ext uri="{FF2B5EF4-FFF2-40B4-BE49-F238E27FC236}">
                  <a16:creationId xmlns:a16="http://schemas.microsoft.com/office/drawing/2014/main" id="{F2771AB0-6C28-443D-B587-F37DD3D4CF0C}"/>
                </a:ext>
              </a:extLst>
            </p:cNvPr>
            <p:cNvGrpSpPr/>
            <p:nvPr/>
          </p:nvGrpSpPr>
          <p:grpSpPr>
            <a:xfrm>
              <a:off x="5895975" y="3607498"/>
              <a:ext cx="400240" cy="30860"/>
              <a:chOff x="5895975" y="3607498"/>
              <a:chExt cx="400240" cy="30860"/>
            </a:xfrm>
            <a:grpFill/>
          </p:grpSpPr>
          <p:sp>
            <p:nvSpPr>
              <p:cNvPr id="208" name="Graphic 1152">
                <a:extLst>
                  <a:ext uri="{FF2B5EF4-FFF2-40B4-BE49-F238E27FC236}">
                    <a16:creationId xmlns:a16="http://schemas.microsoft.com/office/drawing/2014/main" id="{CE5BB1C8-4AF2-4AAC-A31B-37566B13647C}"/>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09" name="Graphic 1152">
                <a:extLst>
                  <a:ext uri="{FF2B5EF4-FFF2-40B4-BE49-F238E27FC236}">
                    <a16:creationId xmlns:a16="http://schemas.microsoft.com/office/drawing/2014/main" id="{41A4F913-EA6C-43AA-945E-4F8CF0F387EF}"/>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10" name="Graphic 1152">
                <a:extLst>
                  <a:ext uri="{FF2B5EF4-FFF2-40B4-BE49-F238E27FC236}">
                    <a16:creationId xmlns:a16="http://schemas.microsoft.com/office/drawing/2014/main" id="{8352036D-B086-4117-A7E7-692D7F114A3C}"/>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11" name="Graphic 1152">
                <a:extLst>
                  <a:ext uri="{FF2B5EF4-FFF2-40B4-BE49-F238E27FC236}">
                    <a16:creationId xmlns:a16="http://schemas.microsoft.com/office/drawing/2014/main" id="{0DF6CD33-7DE5-417D-A0FF-CA1364C0B75C}"/>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203" name="Graphic 1152">
              <a:extLst>
                <a:ext uri="{FF2B5EF4-FFF2-40B4-BE49-F238E27FC236}">
                  <a16:creationId xmlns:a16="http://schemas.microsoft.com/office/drawing/2014/main" id="{FB67DDA6-B1D4-4866-8999-1A56E542D40C}"/>
                </a:ext>
              </a:extLst>
            </p:cNvPr>
            <p:cNvGrpSpPr/>
            <p:nvPr/>
          </p:nvGrpSpPr>
          <p:grpSpPr>
            <a:xfrm>
              <a:off x="5895975" y="3735514"/>
              <a:ext cx="400240" cy="30861"/>
              <a:chOff x="5895975" y="3735514"/>
              <a:chExt cx="400240" cy="30861"/>
            </a:xfrm>
            <a:grpFill/>
          </p:grpSpPr>
          <p:sp>
            <p:nvSpPr>
              <p:cNvPr id="204" name="Graphic 1152">
                <a:extLst>
                  <a:ext uri="{FF2B5EF4-FFF2-40B4-BE49-F238E27FC236}">
                    <a16:creationId xmlns:a16="http://schemas.microsoft.com/office/drawing/2014/main" id="{1E924021-FCF8-42F4-A80C-6DC5652C4650}"/>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5" name="Graphic 1152">
                <a:extLst>
                  <a:ext uri="{FF2B5EF4-FFF2-40B4-BE49-F238E27FC236}">
                    <a16:creationId xmlns:a16="http://schemas.microsoft.com/office/drawing/2014/main" id="{105E7AC3-5D4B-4F4F-99FB-7652CA3EEEF9}"/>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6" name="Graphic 1152">
                <a:extLst>
                  <a:ext uri="{FF2B5EF4-FFF2-40B4-BE49-F238E27FC236}">
                    <a16:creationId xmlns:a16="http://schemas.microsoft.com/office/drawing/2014/main" id="{47D4376F-A06D-4350-8249-1ECECF8B55FC}"/>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07" name="Graphic 1152">
                <a:extLst>
                  <a:ext uri="{FF2B5EF4-FFF2-40B4-BE49-F238E27FC236}">
                    <a16:creationId xmlns:a16="http://schemas.microsoft.com/office/drawing/2014/main" id="{B044F56E-90D3-47B7-AB24-C1AB77F0DCE8}"/>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grpSp>
        <p:nvGrpSpPr>
          <p:cNvPr id="228" name="Group 1">
            <a:extLst>
              <a:ext uri="{FF2B5EF4-FFF2-40B4-BE49-F238E27FC236}">
                <a16:creationId xmlns:a16="http://schemas.microsoft.com/office/drawing/2014/main" id="{70E8A660-ABFF-4B50-AE76-10231D589678}"/>
              </a:ext>
            </a:extLst>
          </p:cNvPr>
          <p:cNvGrpSpPr/>
          <p:nvPr/>
        </p:nvGrpSpPr>
        <p:grpSpPr>
          <a:xfrm>
            <a:off x="6918308" y="1029790"/>
            <a:ext cx="2365727" cy="1813724"/>
            <a:chOff x="1509672" y="275729"/>
            <a:chExt cx="1909190" cy="1463712"/>
          </a:xfrm>
        </p:grpSpPr>
        <p:pic>
          <p:nvPicPr>
            <p:cNvPr id="229" name="Picture 2">
              <a:extLst>
                <a:ext uri="{FF2B5EF4-FFF2-40B4-BE49-F238E27FC236}">
                  <a16:creationId xmlns:a16="http://schemas.microsoft.com/office/drawing/2014/main" id="{56B8E88A-61B3-44F0-AF83-15B073CB6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72" y="275729"/>
              <a:ext cx="1909190" cy="1463712"/>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229" descr="Logo&#10;&#10;Description automatically generated">
              <a:extLst>
                <a:ext uri="{FF2B5EF4-FFF2-40B4-BE49-F238E27FC236}">
                  <a16:creationId xmlns:a16="http://schemas.microsoft.com/office/drawing/2014/main" id="{537FDEBC-6A99-44F4-9201-D423BF02F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884" y="592499"/>
              <a:ext cx="1211833" cy="823132"/>
            </a:xfrm>
            <a:prstGeom prst="rect">
              <a:avLst/>
            </a:prstGeom>
          </p:spPr>
        </p:pic>
      </p:grpSp>
      <p:sp>
        <p:nvSpPr>
          <p:cNvPr id="231" name="TextBox 230">
            <a:extLst>
              <a:ext uri="{FF2B5EF4-FFF2-40B4-BE49-F238E27FC236}">
                <a16:creationId xmlns:a16="http://schemas.microsoft.com/office/drawing/2014/main" id="{0DEAE4DC-C510-C587-266F-897C956F01E2}"/>
              </a:ext>
            </a:extLst>
          </p:cNvPr>
          <p:cNvSpPr txBox="1"/>
          <p:nvPr/>
        </p:nvSpPr>
        <p:spPr>
          <a:xfrm>
            <a:off x="5006517" y="3758077"/>
            <a:ext cx="6617157" cy="430887"/>
          </a:xfrm>
          <a:prstGeom prst="rect">
            <a:avLst/>
          </a:prstGeom>
          <a:noFill/>
          <a:effectLst>
            <a:outerShdw sx="1000" sy="1000" algn="ctr" rotWithShape="0">
              <a:srgbClr val="000000"/>
            </a:outerShdw>
          </a:effectLst>
        </p:spPr>
        <p:txBody>
          <a:bodyPr wrap="square" lIns="91440" tIns="45720" rIns="91440" bIns="45720" anchor="b">
            <a:spAutoFit/>
          </a:bodyPr>
          <a:lstStyle/>
          <a:p>
            <a:pPr algn="ctr"/>
            <a:r>
              <a:rPr lang="en-IN" sz="2200" dirty="0">
                <a:solidFill>
                  <a:srgbClr val="005A9C"/>
                </a:solidFill>
                <a:latin typeface="Poppins"/>
                <a:cs typeface="Poppins"/>
              </a:rPr>
              <a:t>Cost of Ownership</a:t>
            </a:r>
            <a:endParaRPr lang="en-US" sz="2200" dirty="0">
              <a:latin typeface="Poppins"/>
              <a:cs typeface="Calibri"/>
            </a:endParaRPr>
          </a:p>
        </p:txBody>
      </p:sp>
      <p:sp>
        <p:nvSpPr>
          <p:cNvPr id="190" name="TextBox 189">
            <a:extLst>
              <a:ext uri="{FF2B5EF4-FFF2-40B4-BE49-F238E27FC236}">
                <a16:creationId xmlns:a16="http://schemas.microsoft.com/office/drawing/2014/main" id="{EDC711B2-47EB-5D20-E725-193AA553886F}"/>
              </a:ext>
            </a:extLst>
          </p:cNvPr>
          <p:cNvSpPr txBox="1"/>
          <p:nvPr/>
        </p:nvSpPr>
        <p:spPr>
          <a:xfrm>
            <a:off x="5186202" y="4544944"/>
            <a:ext cx="6387548" cy="369332"/>
          </a:xfrm>
          <a:prstGeom prst="rect">
            <a:avLst/>
          </a:prstGeom>
          <a:noFill/>
        </p:spPr>
        <p:txBody>
          <a:bodyPr wrap="square" lIns="91440" tIns="45720" rIns="91440" bIns="45720" anchor="t">
            <a:spAutoFit/>
          </a:bodyPr>
          <a:lstStyle/>
          <a:p>
            <a:pPr algn="ctr"/>
            <a:r>
              <a:rPr lang="en-IN" b="1" dirty="0" err="1">
                <a:latin typeface="Poppins" panose="00000500000000000000" pitchFamily="2" charset="0"/>
                <a:cs typeface="Poppins" panose="00000500000000000000" pitchFamily="2" charset="0"/>
              </a:rPr>
              <a:t>Ghan</a:t>
            </a:r>
            <a:r>
              <a:rPr lang="en-IN" b="1" dirty="0">
                <a:latin typeface="Poppins" panose="00000500000000000000" pitchFamily="2" charset="0"/>
                <a:cs typeface="Poppins" panose="00000500000000000000" pitchFamily="2" charset="0"/>
              </a:rPr>
              <a:t> </a:t>
            </a:r>
            <a:r>
              <a:rPr lang="en-IN" b="1" dirty="0" err="1">
                <a:latin typeface="Poppins" panose="00000500000000000000" pitchFamily="2" charset="0"/>
                <a:cs typeface="Poppins" panose="00000500000000000000" pitchFamily="2" charset="0"/>
              </a:rPr>
              <a:t>Vashishtha</a:t>
            </a:r>
            <a:r>
              <a:rPr lang="en-IN" b="1" dirty="0">
                <a:latin typeface="Poppins" panose="00000500000000000000" pitchFamily="2" charset="0"/>
                <a:cs typeface="Poppins" panose="00000500000000000000" pitchFamily="2" charset="0"/>
              </a:rPr>
              <a:t> (Co-Founder &amp; CTO - </a:t>
            </a:r>
            <a:r>
              <a:rPr lang="en-IN" b="1" dirty="0" err="1">
                <a:latin typeface="Poppins" panose="00000500000000000000" pitchFamily="2" charset="0"/>
                <a:cs typeface="Poppins" panose="00000500000000000000" pitchFamily="2" charset="0"/>
              </a:rPr>
              <a:t>Zeeve</a:t>
            </a:r>
            <a:r>
              <a:rPr lang="en-IN" b="1" dirty="0">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1377668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Freeform: Shape 222">
            <a:extLst>
              <a:ext uri="{FF2B5EF4-FFF2-40B4-BE49-F238E27FC236}">
                <a16:creationId xmlns:a16="http://schemas.microsoft.com/office/drawing/2014/main" id="{A31764DB-8666-4B20-93A4-2DA62E05872E}"/>
              </a:ext>
            </a:extLst>
          </p:cNvPr>
          <p:cNvSpPr/>
          <p:nvPr/>
        </p:nvSpPr>
        <p:spPr>
          <a:xfrm>
            <a:off x="-1747777" y="-565333"/>
            <a:ext cx="13923754" cy="10911020"/>
          </a:xfrm>
          <a:custGeom>
            <a:avLst/>
            <a:gdLst>
              <a:gd name="connsiteX0" fmla="*/ 1015977 w 8751620"/>
              <a:gd name="connsiteY0" fmla="*/ 0 h 6858000"/>
              <a:gd name="connsiteX1" fmla="*/ 8751620 w 8751620"/>
              <a:gd name="connsiteY1" fmla="*/ 0 h 6858000"/>
              <a:gd name="connsiteX2" fmla="*/ 8751620 w 8751620"/>
              <a:gd name="connsiteY2" fmla="*/ 6858000 h 6858000"/>
              <a:gd name="connsiteX3" fmla="*/ 1015976 w 8751620"/>
              <a:gd name="connsiteY3" fmla="*/ 6858000 h 6858000"/>
              <a:gd name="connsiteX4" fmla="*/ 912145 w 8751620"/>
              <a:gd name="connsiteY4" fmla="*/ 6696039 h 6858000"/>
              <a:gd name="connsiteX5" fmla="*/ 0 w 8751620"/>
              <a:gd name="connsiteY5" fmla="*/ 3429000 h 6858000"/>
              <a:gd name="connsiteX6" fmla="*/ 912145 w 8751620"/>
              <a:gd name="connsiteY6" fmla="*/ 1619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1620" h="6858000">
                <a:moveTo>
                  <a:pt x="1015977" y="0"/>
                </a:moveTo>
                <a:lnTo>
                  <a:pt x="8751620" y="0"/>
                </a:lnTo>
                <a:lnTo>
                  <a:pt x="8751620" y="6858000"/>
                </a:lnTo>
                <a:lnTo>
                  <a:pt x="1015976" y="6858000"/>
                </a:lnTo>
                <a:lnTo>
                  <a:pt x="912145" y="6696039"/>
                </a:lnTo>
                <a:cubicBezTo>
                  <a:pt x="333321" y="5743422"/>
                  <a:pt x="0" y="4625137"/>
                  <a:pt x="0" y="3429000"/>
                </a:cubicBezTo>
                <a:cubicBezTo>
                  <a:pt x="0" y="2232864"/>
                  <a:pt x="333321" y="1114578"/>
                  <a:pt x="912145" y="161962"/>
                </a:cubicBez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9" name="Freeform: Shape 268">
            <a:extLst>
              <a:ext uri="{FF2B5EF4-FFF2-40B4-BE49-F238E27FC236}">
                <a16:creationId xmlns:a16="http://schemas.microsoft.com/office/drawing/2014/main" id="{401BA1D3-0711-4E4D-B973-E0FACD1808AA}"/>
              </a:ext>
            </a:extLst>
          </p:cNvPr>
          <p:cNvSpPr/>
          <p:nvPr/>
        </p:nvSpPr>
        <p:spPr>
          <a:xfrm>
            <a:off x="-1751773" y="-568913"/>
            <a:ext cx="13933731" cy="10954650"/>
          </a:xfrm>
          <a:custGeom>
            <a:avLst/>
            <a:gdLst>
              <a:gd name="connsiteX0" fmla="*/ 1015977 w 8751620"/>
              <a:gd name="connsiteY0" fmla="*/ 0 h 6858000"/>
              <a:gd name="connsiteX1" fmla="*/ 8751620 w 8751620"/>
              <a:gd name="connsiteY1" fmla="*/ 0 h 6858000"/>
              <a:gd name="connsiteX2" fmla="*/ 8751620 w 8751620"/>
              <a:gd name="connsiteY2" fmla="*/ 6858000 h 6858000"/>
              <a:gd name="connsiteX3" fmla="*/ 1015976 w 8751620"/>
              <a:gd name="connsiteY3" fmla="*/ 6858000 h 6858000"/>
              <a:gd name="connsiteX4" fmla="*/ 912145 w 8751620"/>
              <a:gd name="connsiteY4" fmla="*/ 6696039 h 6858000"/>
              <a:gd name="connsiteX5" fmla="*/ 0 w 8751620"/>
              <a:gd name="connsiteY5" fmla="*/ 3429000 h 6858000"/>
              <a:gd name="connsiteX6" fmla="*/ 912145 w 8751620"/>
              <a:gd name="connsiteY6" fmla="*/ 1619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1620" h="6858000">
                <a:moveTo>
                  <a:pt x="1015977" y="0"/>
                </a:moveTo>
                <a:lnTo>
                  <a:pt x="8751620" y="0"/>
                </a:lnTo>
                <a:lnTo>
                  <a:pt x="8751620" y="6858000"/>
                </a:lnTo>
                <a:lnTo>
                  <a:pt x="1015976" y="6858000"/>
                </a:lnTo>
                <a:lnTo>
                  <a:pt x="912145" y="6696039"/>
                </a:lnTo>
                <a:cubicBezTo>
                  <a:pt x="333321" y="5743422"/>
                  <a:pt x="0" y="4625137"/>
                  <a:pt x="0" y="3429000"/>
                </a:cubicBezTo>
                <a:cubicBezTo>
                  <a:pt x="0" y="2232864"/>
                  <a:pt x="333321" y="1114578"/>
                  <a:pt x="912145" y="161962"/>
                </a:cubicBezTo>
                <a:close/>
              </a:path>
            </a:pathLst>
          </a:custGeom>
          <a:solidFill>
            <a:srgbClr val="17243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7D643C13-0F48-4AB4-B51C-625588087CFC}"/>
              </a:ext>
            </a:extLst>
          </p:cNvPr>
          <p:cNvGrpSpPr/>
          <p:nvPr/>
        </p:nvGrpSpPr>
        <p:grpSpPr>
          <a:xfrm>
            <a:off x="4738717" y="1085737"/>
            <a:ext cx="8039804" cy="6184778"/>
            <a:chOff x="4738717" y="1085737"/>
            <a:chExt cx="8039804" cy="6184778"/>
          </a:xfrm>
          <a:solidFill>
            <a:schemeClr val="bg1">
              <a:alpha val="10000"/>
            </a:schemeClr>
          </a:solidFill>
        </p:grpSpPr>
        <p:grpSp>
          <p:nvGrpSpPr>
            <p:cNvPr id="79" name="Graphic 13">
              <a:extLst>
                <a:ext uri="{FF2B5EF4-FFF2-40B4-BE49-F238E27FC236}">
                  <a16:creationId xmlns:a16="http://schemas.microsoft.com/office/drawing/2014/main" id="{88D30CF2-33A1-4E03-A047-3272AEA0356B}"/>
                </a:ext>
              </a:extLst>
            </p:cNvPr>
            <p:cNvGrpSpPr/>
            <p:nvPr/>
          </p:nvGrpSpPr>
          <p:grpSpPr>
            <a:xfrm>
              <a:off x="5493340" y="1085737"/>
              <a:ext cx="6927693" cy="6009013"/>
              <a:chOff x="5493340" y="1085737"/>
              <a:chExt cx="6927693" cy="6009013"/>
            </a:xfrm>
            <a:grpFill/>
          </p:grpSpPr>
          <p:grpSp>
            <p:nvGrpSpPr>
              <p:cNvPr id="188" name="Graphic 13">
                <a:extLst>
                  <a:ext uri="{FF2B5EF4-FFF2-40B4-BE49-F238E27FC236}">
                    <a16:creationId xmlns:a16="http://schemas.microsoft.com/office/drawing/2014/main" id="{6F7FB6FF-214D-4936-A751-39EA0C851BA6}"/>
                  </a:ext>
                </a:extLst>
              </p:cNvPr>
              <p:cNvGrpSpPr/>
              <p:nvPr/>
            </p:nvGrpSpPr>
            <p:grpSpPr>
              <a:xfrm>
                <a:off x="5493340" y="4452010"/>
                <a:ext cx="4134592" cy="2642740"/>
                <a:chOff x="5493340" y="4452010"/>
                <a:chExt cx="4134592" cy="2642740"/>
              </a:xfrm>
              <a:grpFill/>
            </p:grpSpPr>
            <p:grpSp>
              <p:nvGrpSpPr>
                <p:cNvPr id="208" name="Graphic 13">
                  <a:extLst>
                    <a:ext uri="{FF2B5EF4-FFF2-40B4-BE49-F238E27FC236}">
                      <a16:creationId xmlns:a16="http://schemas.microsoft.com/office/drawing/2014/main" id="{951008C5-165E-4FB7-8851-86A9B6958042}"/>
                    </a:ext>
                  </a:extLst>
                </p:cNvPr>
                <p:cNvGrpSpPr/>
                <p:nvPr/>
              </p:nvGrpSpPr>
              <p:grpSpPr>
                <a:xfrm>
                  <a:off x="5523808" y="4487071"/>
                  <a:ext cx="4104125" cy="2570322"/>
                  <a:chOff x="5523808" y="4487071"/>
                  <a:chExt cx="4104125" cy="2570322"/>
                </a:xfrm>
                <a:grpFill/>
              </p:grpSpPr>
              <p:sp>
                <p:nvSpPr>
                  <p:cNvPr id="215" name="Graphic 13">
                    <a:extLst>
                      <a:ext uri="{FF2B5EF4-FFF2-40B4-BE49-F238E27FC236}">
                        <a16:creationId xmlns:a16="http://schemas.microsoft.com/office/drawing/2014/main" id="{84E0A7D7-D8A3-4D27-916A-173CF2B2D1D7}"/>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216" name="Graphic 13">
                    <a:extLst>
                      <a:ext uri="{FF2B5EF4-FFF2-40B4-BE49-F238E27FC236}">
                        <a16:creationId xmlns:a16="http://schemas.microsoft.com/office/drawing/2014/main" id="{6BDAA8CC-D3FB-407E-B548-83CAAFFCE299}"/>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217" name="Graphic 13">
                    <a:extLst>
                      <a:ext uri="{FF2B5EF4-FFF2-40B4-BE49-F238E27FC236}">
                        <a16:creationId xmlns:a16="http://schemas.microsoft.com/office/drawing/2014/main" id="{54C0ACCD-F46A-4207-9AA5-A133E73D48B3}"/>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218" name="Graphic 13">
                    <a:extLst>
                      <a:ext uri="{FF2B5EF4-FFF2-40B4-BE49-F238E27FC236}">
                        <a16:creationId xmlns:a16="http://schemas.microsoft.com/office/drawing/2014/main" id="{71C39E23-5D17-4A36-A7CE-8CEE2A9FB72C}"/>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219" name="Graphic 13">
                    <a:extLst>
                      <a:ext uri="{FF2B5EF4-FFF2-40B4-BE49-F238E27FC236}">
                        <a16:creationId xmlns:a16="http://schemas.microsoft.com/office/drawing/2014/main" id="{8A2143C5-EA2E-43B4-8A12-CCB08ECD0C8F}"/>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209" name="Graphic 13">
                  <a:extLst>
                    <a:ext uri="{FF2B5EF4-FFF2-40B4-BE49-F238E27FC236}">
                      <a16:creationId xmlns:a16="http://schemas.microsoft.com/office/drawing/2014/main" id="{FA892625-92C2-4388-BCA3-AE12404E670F}"/>
                    </a:ext>
                  </a:extLst>
                </p:cNvPr>
                <p:cNvGrpSpPr/>
                <p:nvPr/>
              </p:nvGrpSpPr>
              <p:grpSpPr>
                <a:xfrm>
                  <a:off x="5493340" y="4452010"/>
                  <a:ext cx="2664634" cy="2642740"/>
                  <a:chOff x="5493340" y="4452010"/>
                  <a:chExt cx="2664634" cy="2642740"/>
                </a:xfrm>
                <a:grpFill/>
              </p:grpSpPr>
              <p:sp>
                <p:nvSpPr>
                  <p:cNvPr id="210" name="Graphic 13">
                    <a:extLst>
                      <a:ext uri="{FF2B5EF4-FFF2-40B4-BE49-F238E27FC236}">
                        <a16:creationId xmlns:a16="http://schemas.microsoft.com/office/drawing/2014/main" id="{B5AF0F1B-C045-4201-A517-B443F268BA10}"/>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211" name="Graphic 13">
                    <a:extLst>
                      <a:ext uri="{FF2B5EF4-FFF2-40B4-BE49-F238E27FC236}">
                        <a16:creationId xmlns:a16="http://schemas.microsoft.com/office/drawing/2014/main" id="{32388750-69BB-4C4E-8702-D08FF6212163}"/>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212" name="Graphic 13">
                    <a:extLst>
                      <a:ext uri="{FF2B5EF4-FFF2-40B4-BE49-F238E27FC236}">
                        <a16:creationId xmlns:a16="http://schemas.microsoft.com/office/drawing/2014/main" id="{0C1F0AE8-C692-4E66-8DFA-004D43000C1E}"/>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213" name="Graphic 13">
                    <a:extLst>
                      <a:ext uri="{FF2B5EF4-FFF2-40B4-BE49-F238E27FC236}">
                        <a16:creationId xmlns:a16="http://schemas.microsoft.com/office/drawing/2014/main" id="{5E94C12E-0DC5-44DA-B1DE-3E32080EA2E2}"/>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214" name="Graphic 13">
                    <a:extLst>
                      <a:ext uri="{FF2B5EF4-FFF2-40B4-BE49-F238E27FC236}">
                        <a16:creationId xmlns:a16="http://schemas.microsoft.com/office/drawing/2014/main" id="{6BAF50A3-028F-4B8E-BC06-389BAEAF5853}"/>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189" name="Graphic 13">
                <a:extLst>
                  <a:ext uri="{FF2B5EF4-FFF2-40B4-BE49-F238E27FC236}">
                    <a16:creationId xmlns:a16="http://schemas.microsoft.com/office/drawing/2014/main" id="{08FD49FE-118F-42B6-BA45-B67A1BA90D78}"/>
                  </a:ext>
                </a:extLst>
              </p:cNvPr>
              <p:cNvGrpSpPr/>
              <p:nvPr/>
            </p:nvGrpSpPr>
            <p:grpSpPr>
              <a:xfrm>
                <a:off x="9113548" y="1085737"/>
                <a:ext cx="3307485" cy="3609331"/>
                <a:chOff x="9113548" y="1085737"/>
                <a:chExt cx="3307485" cy="3609331"/>
              </a:xfrm>
              <a:grpFill/>
            </p:grpSpPr>
            <p:grpSp>
              <p:nvGrpSpPr>
                <p:cNvPr id="190" name="Graphic 13">
                  <a:extLst>
                    <a:ext uri="{FF2B5EF4-FFF2-40B4-BE49-F238E27FC236}">
                      <a16:creationId xmlns:a16="http://schemas.microsoft.com/office/drawing/2014/main" id="{155EBEDA-F10D-47E9-91F2-19D01DE4F48E}"/>
                    </a:ext>
                  </a:extLst>
                </p:cNvPr>
                <p:cNvGrpSpPr/>
                <p:nvPr/>
              </p:nvGrpSpPr>
              <p:grpSpPr>
                <a:xfrm>
                  <a:off x="9158514" y="1113408"/>
                  <a:ext cx="3227600" cy="3433067"/>
                  <a:chOff x="9158514" y="1113408"/>
                  <a:chExt cx="3227600" cy="3433067"/>
                </a:xfrm>
                <a:grpFill/>
              </p:grpSpPr>
              <p:sp>
                <p:nvSpPr>
                  <p:cNvPr id="203" name="Graphic 13">
                    <a:extLst>
                      <a:ext uri="{FF2B5EF4-FFF2-40B4-BE49-F238E27FC236}">
                        <a16:creationId xmlns:a16="http://schemas.microsoft.com/office/drawing/2014/main" id="{B85E6481-332A-43B2-8FEC-6918CE3944A5}"/>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204" name="Graphic 13">
                    <a:extLst>
                      <a:ext uri="{FF2B5EF4-FFF2-40B4-BE49-F238E27FC236}">
                        <a16:creationId xmlns:a16="http://schemas.microsoft.com/office/drawing/2014/main" id="{8E08443E-DC6E-4A56-9273-7EC59013D46A}"/>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205" name="Graphic 13">
                    <a:extLst>
                      <a:ext uri="{FF2B5EF4-FFF2-40B4-BE49-F238E27FC236}">
                        <a16:creationId xmlns:a16="http://schemas.microsoft.com/office/drawing/2014/main" id="{CF94043D-9D6E-454E-937E-4689D31FE467}"/>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206" name="Graphic 13">
                    <a:extLst>
                      <a:ext uri="{FF2B5EF4-FFF2-40B4-BE49-F238E27FC236}">
                        <a16:creationId xmlns:a16="http://schemas.microsoft.com/office/drawing/2014/main" id="{33806935-32FC-4C5B-A9D6-4F3A2ECA12BA}"/>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207" name="Graphic 13">
                    <a:extLst>
                      <a:ext uri="{FF2B5EF4-FFF2-40B4-BE49-F238E27FC236}">
                        <a16:creationId xmlns:a16="http://schemas.microsoft.com/office/drawing/2014/main" id="{A3C79429-681F-465E-83F5-8D8CBF03211E}"/>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191" name="Graphic 13">
                  <a:extLst>
                    <a:ext uri="{FF2B5EF4-FFF2-40B4-BE49-F238E27FC236}">
                      <a16:creationId xmlns:a16="http://schemas.microsoft.com/office/drawing/2014/main" id="{DA6F626E-7750-4AE6-B2D6-C0CC0DB14EEE}"/>
                    </a:ext>
                  </a:extLst>
                </p:cNvPr>
                <p:cNvGrpSpPr/>
                <p:nvPr/>
              </p:nvGrpSpPr>
              <p:grpSpPr>
                <a:xfrm>
                  <a:off x="9113548" y="1085737"/>
                  <a:ext cx="3307485" cy="3609331"/>
                  <a:chOff x="9113548" y="1085737"/>
                  <a:chExt cx="3307485" cy="3609331"/>
                </a:xfrm>
                <a:grpFill/>
              </p:grpSpPr>
              <p:sp>
                <p:nvSpPr>
                  <p:cNvPr id="192" name="Graphic 13">
                    <a:extLst>
                      <a:ext uri="{FF2B5EF4-FFF2-40B4-BE49-F238E27FC236}">
                        <a16:creationId xmlns:a16="http://schemas.microsoft.com/office/drawing/2014/main" id="{90C7D87E-CB84-4C10-A9A2-9814B2AE7795}"/>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193" name="Graphic 13">
                    <a:extLst>
                      <a:ext uri="{FF2B5EF4-FFF2-40B4-BE49-F238E27FC236}">
                        <a16:creationId xmlns:a16="http://schemas.microsoft.com/office/drawing/2014/main" id="{841418B4-6007-4FF0-9D89-51EC281D17F0}"/>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194" name="Graphic 13">
                    <a:extLst>
                      <a:ext uri="{FF2B5EF4-FFF2-40B4-BE49-F238E27FC236}">
                        <a16:creationId xmlns:a16="http://schemas.microsoft.com/office/drawing/2014/main" id="{A00C1788-EC50-435D-8142-759D53784FDD}"/>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195" name="Graphic 13">
                    <a:extLst>
                      <a:ext uri="{FF2B5EF4-FFF2-40B4-BE49-F238E27FC236}">
                        <a16:creationId xmlns:a16="http://schemas.microsoft.com/office/drawing/2014/main" id="{34976346-5208-4F27-894E-9E0BB77B8CB8}"/>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196" name="Graphic 13">
                    <a:extLst>
                      <a:ext uri="{FF2B5EF4-FFF2-40B4-BE49-F238E27FC236}">
                        <a16:creationId xmlns:a16="http://schemas.microsoft.com/office/drawing/2014/main" id="{554296C6-144D-4874-86CD-122CF23C07CD}"/>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197" name="Graphic 13">
                    <a:extLst>
                      <a:ext uri="{FF2B5EF4-FFF2-40B4-BE49-F238E27FC236}">
                        <a16:creationId xmlns:a16="http://schemas.microsoft.com/office/drawing/2014/main" id="{5AB34376-1970-4FEB-8172-3003E38D2BAC}"/>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198" name="Graphic 13">
                    <a:extLst>
                      <a:ext uri="{FF2B5EF4-FFF2-40B4-BE49-F238E27FC236}">
                        <a16:creationId xmlns:a16="http://schemas.microsoft.com/office/drawing/2014/main" id="{CA18BFB1-467A-43FE-A939-545D5F1089A8}"/>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199" name="Graphic 13">
                    <a:extLst>
                      <a:ext uri="{FF2B5EF4-FFF2-40B4-BE49-F238E27FC236}">
                        <a16:creationId xmlns:a16="http://schemas.microsoft.com/office/drawing/2014/main" id="{74D84D1C-B7F0-4800-B78F-6ADA36C55CC8}"/>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200" name="Graphic 13">
                    <a:extLst>
                      <a:ext uri="{FF2B5EF4-FFF2-40B4-BE49-F238E27FC236}">
                        <a16:creationId xmlns:a16="http://schemas.microsoft.com/office/drawing/2014/main" id="{6702D8CD-DC90-4DE1-BA36-D24FE7CAE056}"/>
                      </a:ext>
                    </a:extLst>
                  </p:cNvPr>
                  <p:cNvGrpSpPr/>
                  <p:nvPr/>
                </p:nvGrpSpPr>
                <p:grpSpPr>
                  <a:xfrm>
                    <a:off x="9453893" y="1085737"/>
                    <a:ext cx="221920" cy="3609331"/>
                    <a:chOff x="9453893" y="1085737"/>
                    <a:chExt cx="221920" cy="3609331"/>
                  </a:xfrm>
                  <a:grpFill/>
                </p:grpSpPr>
                <p:sp>
                  <p:nvSpPr>
                    <p:cNvPr id="201" name="Graphic 13">
                      <a:extLst>
                        <a:ext uri="{FF2B5EF4-FFF2-40B4-BE49-F238E27FC236}">
                          <a16:creationId xmlns:a16="http://schemas.microsoft.com/office/drawing/2014/main" id="{1AF3EB01-39BE-4C93-9D6B-ECD0095DBE1C}"/>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202" name="Graphic 13">
                      <a:extLst>
                        <a:ext uri="{FF2B5EF4-FFF2-40B4-BE49-F238E27FC236}">
                          <a16:creationId xmlns:a16="http://schemas.microsoft.com/office/drawing/2014/main" id="{7BC5F5DB-7AA6-4D7C-8D75-ECF90F9A361E}"/>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80" name="Graphic 13">
              <a:extLst>
                <a:ext uri="{FF2B5EF4-FFF2-40B4-BE49-F238E27FC236}">
                  <a16:creationId xmlns:a16="http://schemas.microsoft.com/office/drawing/2014/main" id="{1988800D-5C9B-481E-A2C0-614DC04C33AC}"/>
                </a:ext>
              </a:extLst>
            </p:cNvPr>
            <p:cNvGrpSpPr/>
            <p:nvPr/>
          </p:nvGrpSpPr>
          <p:grpSpPr>
            <a:xfrm>
              <a:off x="4738717" y="1693341"/>
              <a:ext cx="7915669" cy="5577174"/>
              <a:chOff x="4738717" y="1693341"/>
              <a:chExt cx="7915669" cy="5577174"/>
            </a:xfrm>
            <a:grpFill/>
          </p:grpSpPr>
          <p:grpSp>
            <p:nvGrpSpPr>
              <p:cNvPr id="151" name="Graphic 13">
                <a:extLst>
                  <a:ext uri="{FF2B5EF4-FFF2-40B4-BE49-F238E27FC236}">
                    <a16:creationId xmlns:a16="http://schemas.microsoft.com/office/drawing/2014/main" id="{EAC8F7B5-4CFD-4C33-9CAB-2BDEF566353E}"/>
                  </a:ext>
                </a:extLst>
              </p:cNvPr>
              <p:cNvGrpSpPr/>
              <p:nvPr/>
            </p:nvGrpSpPr>
            <p:grpSpPr>
              <a:xfrm>
                <a:off x="4810799" y="1831443"/>
                <a:ext cx="6119775" cy="5366959"/>
                <a:chOff x="4810799" y="1831443"/>
                <a:chExt cx="6119775" cy="5366959"/>
              </a:xfrm>
              <a:grpFill/>
            </p:grpSpPr>
            <p:grpSp>
              <p:nvGrpSpPr>
                <p:cNvPr id="170" name="Graphic 13">
                  <a:extLst>
                    <a:ext uri="{FF2B5EF4-FFF2-40B4-BE49-F238E27FC236}">
                      <a16:creationId xmlns:a16="http://schemas.microsoft.com/office/drawing/2014/main" id="{A2AEFE7E-BD27-4715-85A0-F709D8B20481}"/>
                    </a:ext>
                  </a:extLst>
                </p:cNvPr>
                <p:cNvGrpSpPr/>
                <p:nvPr/>
              </p:nvGrpSpPr>
              <p:grpSpPr>
                <a:xfrm>
                  <a:off x="4810799" y="1870052"/>
                  <a:ext cx="6079788" cy="5328350"/>
                  <a:chOff x="4810799" y="1870052"/>
                  <a:chExt cx="6079788" cy="5328350"/>
                </a:xfrm>
                <a:grpFill/>
              </p:grpSpPr>
              <p:sp>
                <p:nvSpPr>
                  <p:cNvPr id="181" name="Graphic 13">
                    <a:extLst>
                      <a:ext uri="{FF2B5EF4-FFF2-40B4-BE49-F238E27FC236}">
                        <a16:creationId xmlns:a16="http://schemas.microsoft.com/office/drawing/2014/main" id="{5C3B9BC1-2125-45F5-88F9-9B9DCFF89C9B}"/>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182" name="Graphic 13">
                    <a:extLst>
                      <a:ext uri="{FF2B5EF4-FFF2-40B4-BE49-F238E27FC236}">
                        <a16:creationId xmlns:a16="http://schemas.microsoft.com/office/drawing/2014/main" id="{53EE7118-D012-49C4-BB47-72A9A11648F7}"/>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183" name="Graphic 13">
                    <a:extLst>
                      <a:ext uri="{FF2B5EF4-FFF2-40B4-BE49-F238E27FC236}">
                        <a16:creationId xmlns:a16="http://schemas.microsoft.com/office/drawing/2014/main" id="{9BB67C83-BF46-4187-9965-8978F0AE47B1}"/>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184" name="Graphic 13">
                    <a:extLst>
                      <a:ext uri="{FF2B5EF4-FFF2-40B4-BE49-F238E27FC236}">
                        <a16:creationId xmlns:a16="http://schemas.microsoft.com/office/drawing/2014/main" id="{6E4911E2-1F4B-49E9-B0AC-CFC5D15871D7}"/>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185" name="Graphic 13">
                    <a:extLst>
                      <a:ext uri="{FF2B5EF4-FFF2-40B4-BE49-F238E27FC236}">
                        <a16:creationId xmlns:a16="http://schemas.microsoft.com/office/drawing/2014/main" id="{078D908F-D557-4CAD-8A22-D569564F9E22}"/>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186" name="Graphic 13">
                    <a:extLst>
                      <a:ext uri="{FF2B5EF4-FFF2-40B4-BE49-F238E27FC236}">
                        <a16:creationId xmlns:a16="http://schemas.microsoft.com/office/drawing/2014/main" id="{0F54F53E-F7E5-4E7E-928E-EB3797590243}"/>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187" name="Graphic 13">
                    <a:extLst>
                      <a:ext uri="{FF2B5EF4-FFF2-40B4-BE49-F238E27FC236}">
                        <a16:creationId xmlns:a16="http://schemas.microsoft.com/office/drawing/2014/main" id="{2D1D8105-ED5C-43E9-9347-24232A946A45}"/>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171" name="Graphic 13">
                  <a:extLst>
                    <a:ext uri="{FF2B5EF4-FFF2-40B4-BE49-F238E27FC236}">
                      <a16:creationId xmlns:a16="http://schemas.microsoft.com/office/drawing/2014/main" id="{F93CF078-87A8-47DF-8C37-E79846F05B40}"/>
                    </a:ext>
                  </a:extLst>
                </p:cNvPr>
                <p:cNvGrpSpPr/>
                <p:nvPr/>
              </p:nvGrpSpPr>
              <p:grpSpPr>
                <a:xfrm>
                  <a:off x="5765777" y="1831443"/>
                  <a:ext cx="5164797" cy="4392991"/>
                  <a:chOff x="5765777" y="1831443"/>
                  <a:chExt cx="5164797" cy="4392991"/>
                </a:xfrm>
                <a:grpFill/>
              </p:grpSpPr>
              <p:sp>
                <p:nvSpPr>
                  <p:cNvPr id="172" name="Graphic 13">
                    <a:extLst>
                      <a:ext uri="{FF2B5EF4-FFF2-40B4-BE49-F238E27FC236}">
                        <a16:creationId xmlns:a16="http://schemas.microsoft.com/office/drawing/2014/main" id="{4D68AD79-5FA8-4FC2-8D20-4F9B25075979}"/>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173" name="Graphic 13">
                    <a:extLst>
                      <a:ext uri="{FF2B5EF4-FFF2-40B4-BE49-F238E27FC236}">
                        <a16:creationId xmlns:a16="http://schemas.microsoft.com/office/drawing/2014/main" id="{AFF9FB60-6D2A-4C33-B6D1-9FFF3F5F43CE}"/>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174" name="Graphic 13">
                    <a:extLst>
                      <a:ext uri="{FF2B5EF4-FFF2-40B4-BE49-F238E27FC236}">
                        <a16:creationId xmlns:a16="http://schemas.microsoft.com/office/drawing/2014/main" id="{96BE4D4B-52BF-47D4-8615-F7E5E6517A65}"/>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175" name="Graphic 13">
                    <a:extLst>
                      <a:ext uri="{FF2B5EF4-FFF2-40B4-BE49-F238E27FC236}">
                        <a16:creationId xmlns:a16="http://schemas.microsoft.com/office/drawing/2014/main" id="{ABEE2388-45B9-4650-95F2-0C7304D06B92}"/>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176" name="Graphic 13">
                    <a:extLst>
                      <a:ext uri="{FF2B5EF4-FFF2-40B4-BE49-F238E27FC236}">
                        <a16:creationId xmlns:a16="http://schemas.microsoft.com/office/drawing/2014/main" id="{E4EC44F3-CDCC-4CFC-ABDA-F57E980EDAE0}"/>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177" name="Graphic 13">
                    <a:extLst>
                      <a:ext uri="{FF2B5EF4-FFF2-40B4-BE49-F238E27FC236}">
                        <a16:creationId xmlns:a16="http://schemas.microsoft.com/office/drawing/2014/main" id="{BA936B14-73E5-41EE-BC86-4E98EA36BFCF}"/>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178" name="Graphic 13">
                    <a:extLst>
                      <a:ext uri="{FF2B5EF4-FFF2-40B4-BE49-F238E27FC236}">
                        <a16:creationId xmlns:a16="http://schemas.microsoft.com/office/drawing/2014/main" id="{7666464C-236B-4FCD-8D3A-5B1A12DECCE4}"/>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179" name="Graphic 13">
                    <a:extLst>
                      <a:ext uri="{FF2B5EF4-FFF2-40B4-BE49-F238E27FC236}">
                        <a16:creationId xmlns:a16="http://schemas.microsoft.com/office/drawing/2014/main" id="{700AD97B-C09D-431D-A37B-5923079D4BC3}"/>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180" name="Graphic 13">
                    <a:extLst>
                      <a:ext uri="{FF2B5EF4-FFF2-40B4-BE49-F238E27FC236}">
                        <a16:creationId xmlns:a16="http://schemas.microsoft.com/office/drawing/2014/main" id="{A388F6C1-62B5-4383-8025-FD21BE894FD1}"/>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152" name="Graphic 13">
                <a:extLst>
                  <a:ext uri="{FF2B5EF4-FFF2-40B4-BE49-F238E27FC236}">
                    <a16:creationId xmlns:a16="http://schemas.microsoft.com/office/drawing/2014/main" id="{9A800DFA-59D5-4202-91BE-4CBB8DF49342}"/>
                  </a:ext>
                </a:extLst>
              </p:cNvPr>
              <p:cNvGrpSpPr/>
              <p:nvPr/>
            </p:nvGrpSpPr>
            <p:grpSpPr>
              <a:xfrm>
                <a:off x="4738717" y="1693341"/>
                <a:ext cx="7915669" cy="5577174"/>
                <a:chOff x="4738717" y="1693341"/>
                <a:chExt cx="7915669" cy="5577174"/>
              </a:xfrm>
              <a:grpFill/>
            </p:grpSpPr>
            <p:grpSp>
              <p:nvGrpSpPr>
                <p:cNvPr id="153" name="Graphic 13">
                  <a:extLst>
                    <a:ext uri="{FF2B5EF4-FFF2-40B4-BE49-F238E27FC236}">
                      <a16:creationId xmlns:a16="http://schemas.microsoft.com/office/drawing/2014/main" id="{112DECCB-466E-468B-BA9C-D5D225EB3B65}"/>
                    </a:ext>
                  </a:extLst>
                </p:cNvPr>
                <p:cNvGrpSpPr/>
                <p:nvPr/>
              </p:nvGrpSpPr>
              <p:grpSpPr>
                <a:xfrm>
                  <a:off x="6256873" y="1726593"/>
                  <a:ext cx="6160933" cy="5398625"/>
                  <a:chOff x="6256873" y="1726593"/>
                  <a:chExt cx="6160933" cy="5398625"/>
                </a:xfrm>
                <a:grpFill/>
              </p:grpSpPr>
              <p:sp>
                <p:nvSpPr>
                  <p:cNvPr id="165" name="Graphic 13">
                    <a:extLst>
                      <a:ext uri="{FF2B5EF4-FFF2-40B4-BE49-F238E27FC236}">
                        <a16:creationId xmlns:a16="http://schemas.microsoft.com/office/drawing/2014/main" id="{6778EAC0-32B8-4510-AE56-43D2ED1862B3}"/>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166" name="Graphic 13">
                    <a:extLst>
                      <a:ext uri="{FF2B5EF4-FFF2-40B4-BE49-F238E27FC236}">
                        <a16:creationId xmlns:a16="http://schemas.microsoft.com/office/drawing/2014/main" id="{DAFB2C7A-C5C5-4E6E-9168-445AF6A9E31C}"/>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167" name="Graphic 13">
                    <a:extLst>
                      <a:ext uri="{FF2B5EF4-FFF2-40B4-BE49-F238E27FC236}">
                        <a16:creationId xmlns:a16="http://schemas.microsoft.com/office/drawing/2014/main" id="{42FF3D43-24BE-4A48-8962-01266CB97CD9}"/>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168" name="Graphic 13">
                    <a:extLst>
                      <a:ext uri="{FF2B5EF4-FFF2-40B4-BE49-F238E27FC236}">
                        <a16:creationId xmlns:a16="http://schemas.microsoft.com/office/drawing/2014/main" id="{907DF78B-CFDD-4C1C-A9BC-D3CF3F1B2308}"/>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169" name="Graphic 13">
                    <a:extLst>
                      <a:ext uri="{FF2B5EF4-FFF2-40B4-BE49-F238E27FC236}">
                        <a16:creationId xmlns:a16="http://schemas.microsoft.com/office/drawing/2014/main" id="{3F08D521-D969-4584-92A2-8BE26E7F366B}"/>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154" name="Graphic 13">
                  <a:extLst>
                    <a:ext uri="{FF2B5EF4-FFF2-40B4-BE49-F238E27FC236}">
                      <a16:creationId xmlns:a16="http://schemas.microsoft.com/office/drawing/2014/main" id="{F8FC4A7C-F2EF-44FD-A84A-2038194B61B4}"/>
                    </a:ext>
                  </a:extLst>
                </p:cNvPr>
                <p:cNvGrpSpPr/>
                <p:nvPr/>
              </p:nvGrpSpPr>
              <p:grpSpPr>
                <a:xfrm>
                  <a:off x="4738717" y="1693341"/>
                  <a:ext cx="7915669" cy="5577174"/>
                  <a:chOff x="4738717" y="1693341"/>
                  <a:chExt cx="7915669" cy="5577174"/>
                </a:xfrm>
                <a:grpFill/>
              </p:grpSpPr>
              <p:sp>
                <p:nvSpPr>
                  <p:cNvPr id="155" name="Graphic 13">
                    <a:extLst>
                      <a:ext uri="{FF2B5EF4-FFF2-40B4-BE49-F238E27FC236}">
                        <a16:creationId xmlns:a16="http://schemas.microsoft.com/office/drawing/2014/main" id="{E00A01F0-2835-44B6-B96D-E43769A27FC2}"/>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156" name="Graphic 13">
                    <a:extLst>
                      <a:ext uri="{FF2B5EF4-FFF2-40B4-BE49-F238E27FC236}">
                        <a16:creationId xmlns:a16="http://schemas.microsoft.com/office/drawing/2014/main" id="{C363F27B-A12F-45E0-AC7F-8D1775C7172B}"/>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157" name="Graphic 13">
                    <a:extLst>
                      <a:ext uri="{FF2B5EF4-FFF2-40B4-BE49-F238E27FC236}">
                        <a16:creationId xmlns:a16="http://schemas.microsoft.com/office/drawing/2014/main" id="{384C2813-510C-4D7A-BD32-0407493C996E}"/>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158" name="Graphic 13">
                    <a:extLst>
                      <a:ext uri="{FF2B5EF4-FFF2-40B4-BE49-F238E27FC236}">
                        <a16:creationId xmlns:a16="http://schemas.microsoft.com/office/drawing/2014/main" id="{A04D5FD0-152E-4743-8A4A-D481803EA3F2}"/>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159" name="Graphic 13">
                    <a:extLst>
                      <a:ext uri="{FF2B5EF4-FFF2-40B4-BE49-F238E27FC236}">
                        <a16:creationId xmlns:a16="http://schemas.microsoft.com/office/drawing/2014/main" id="{73A05CD5-8225-406A-B304-D7D79B5F0552}"/>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160" name="Graphic 13">
                    <a:extLst>
                      <a:ext uri="{FF2B5EF4-FFF2-40B4-BE49-F238E27FC236}">
                        <a16:creationId xmlns:a16="http://schemas.microsoft.com/office/drawing/2014/main" id="{DE108EAB-D85F-44FC-BECC-E8A93E980589}"/>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E8CE6BE6-F7C0-46C5-A0CE-ADEC214CD716}"/>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162" name="Graphic 13">
                    <a:extLst>
                      <a:ext uri="{FF2B5EF4-FFF2-40B4-BE49-F238E27FC236}">
                        <a16:creationId xmlns:a16="http://schemas.microsoft.com/office/drawing/2014/main" id="{DB97CDB7-8926-464C-B1E3-BEC891CBF81B}"/>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163" name="Graphic 13">
                    <a:extLst>
                      <a:ext uri="{FF2B5EF4-FFF2-40B4-BE49-F238E27FC236}">
                        <a16:creationId xmlns:a16="http://schemas.microsoft.com/office/drawing/2014/main" id="{A368C456-B153-4D37-8FD1-B66F5487ECC5}"/>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164" name="Graphic 13">
                    <a:extLst>
                      <a:ext uri="{FF2B5EF4-FFF2-40B4-BE49-F238E27FC236}">
                        <a16:creationId xmlns:a16="http://schemas.microsoft.com/office/drawing/2014/main" id="{F67CD324-615C-4C27-819B-C6164684CEB8}"/>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81" name="Graphic 13">
              <a:extLst>
                <a:ext uri="{FF2B5EF4-FFF2-40B4-BE49-F238E27FC236}">
                  <a16:creationId xmlns:a16="http://schemas.microsoft.com/office/drawing/2014/main" id="{756F3155-5C9E-439E-A5C1-C82DA353DCAD}"/>
                </a:ext>
              </a:extLst>
            </p:cNvPr>
            <p:cNvGrpSpPr/>
            <p:nvPr/>
          </p:nvGrpSpPr>
          <p:grpSpPr>
            <a:xfrm>
              <a:off x="7282215" y="1831814"/>
              <a:ext cx="5496306" cy="3782413"/>
              <a:chOff x="7282215" y="1831814"/>
              <a:chExt cx="5496306" cy="3782413"/>
            </a:xfrm>
            <a:grpFill/>
          </p:grpSpPr>
          <p:grpSp>
            <p:nvGrpSpPr>
              <p:cNvPr id="99" name="Graphic 13">
                <a:extLst>
                  <a:ext uri="{FF2B5EF4-FFF2-40B4-BE49-F238E27FC236}">
                    <a16:creationId xmlns:a16="http://schemas.microsoft.com/office/drawing/2014/main" id="{D1834B5F-D7A1-4520-82B4-87214A595E0F}"/>
                  </a:ext>
                </a:extLst>
              </p:cNvPr>
              <p:cNvGrpSpPr/>
              <p:nvPr/>
            </p:nvGrpSpPr>
            <p:grpSpPr>
              <a:xfrm>
                <a:off x="7282215" y="3124286"/>
                <a:ext cx="3469199" cy="2489942"/>
                <a:chOff x="7282215" y="3124286"/>
                <a:chExt cx="3469199" cy="2489942"/>
              </a:xfrm>
              <a:grpFill/>
            </p:grpSpPr>
            <p:grpSp>
              <p:nvGrpSpPr>
                <p:cNvPr id="130" name="Graphic 13">
                  <a:extLst>
                    <a:ext uri="{FF2B5EF4-FFF2-40B4-BE49-F238E27FC236}">
                      <a16:creationId xmlns:a16="http://schemas.microsoft.com/office/drawing/2014/main" id="{5103BAFF-40CE-4519-B93B-EC68763C574A}"/>
                    </a:ext>
                  </a:extLst>
                </p:cNvPr>
                <p:cNvGrpSpPr/>
                <p:nvPr/>
              </p:nvGrpSpPr>
              <p:grpSpPr>
                <a:xfrm>
                  <a:off x="7302272" y="3143424"/>
                  <a:ext cx="2500812" cy="2361028"/>
                  <a:chOff x="7302272" y="3143424"/>
                  <a:chExt cx="2500812" cy="2361028"/>
                </a:xfrm>
                <a:grpFill/>
              </p:grpSpPr>
              <p:sp>
                <p:nvSpPr>
                  <p:cNvPr id="143" name="Graphic 13">
                    <a:extLst>
                      <a:ext uri="{FF2B5EF4-FFF2-40B4-BE49-F238E27FC236}">
                        <a16:creationId xmlns:a16="http://schemas.microsoft.com/office/drawing/2014/main" id="{D8EF790B-B065-46E4-A429-BEA85EC61668}"/>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grpFill/>
                  <a:ln w="15294" cap="flat">
                    <a:noFill/>
                    <a:prstDash val="solid"/>
                    <a:miter/>
                  </a:ln>
                </p:spPr>
                <p:txBody>
                  <a:bodyPr rtlCol="0" anchor="ctr"/>
                  <a:lstStyle/>
                  <a:p>
                    <a:endParaRPr lang="en-US"/>
                  </a:p>
                </p:txBody>
              </p:sp>
              <p:sp>
                <p:nvSpPr>
                  <p:cNvPr id="144" name="Graphic 13">
                    <a:extLst>
                      <a:ext uri="{FF2B5EF4-FFF2-40B4-BE49-F238E27FC236}">
                        <a16:creationId xmlns:a16="http://schemas.microsoft.com/office/drawing/2014/main" id="{3FC49BE5-E8F2-41A9-854C-8B8C8121C8EC}"/>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grpFill/>
                  <a:ln w="15294" cap="flat">
                    <a:noFill/>
                    <a:prstDash val="solid"/>
                    <a:miter/>
                  </a:ln>
                </p:spPr>
                <p:txBody>
                  <a:bodyPr rtlCol="0" anchor="ctr"/>
                  <a:lstStyle/>
                  <a:p>
                    <a:endParaRPr lang="en-US"/>
                  </a:p>
                </p:txBody>
              </p:sp>
              <p:sp>
                <p:nvSpPr>
                  <p:cNvPr id="145" name="Graphic 13">
                    <a:extLst>
                      <a:ext uri="{FF2B5EF4-FFF2-40B4-BE49-F238E27FC236}">
                        <a16:creationId xmlns:a16="http://schemas.microsoft.com/office/drawing/2014/main" id="{1ACB83D2-2A46-46C9-AC25-51274099F180}"/>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grpFill/>
                  <a:ln w="15294" cap="flat">
                    <a:noFill/>
                    <a:prstDash val="solid"/>
                    <a:miter/>
                  </a:ln>
                </p:spPr>
                <p:txBody>
                  <a:bodyPr rtlCol="0" anchor="ctr"/>
                  <a:lstStyle/>
                  <a:p>
                    <a:endParaRPr lang="en-US"/>
                  </a:p>
                </p:txBody>
              </p:sp>
              <p:sp>
                <p:nvSpPr>
                  <p:cNvPr id="146" name="Graphic 13">
                    <a:extLst>
                      <a:ext uri="{FF2B5EF4-FFF2-40B4-BE49-F238E27FC236}">
                        <a16:creationId xmlns:a16="http://schemas.microsoft.com/office/drawing/2014/main" id="{DADD3557-8ECF-42CE-8B0F-667A6CE77D00}"/>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grpFill/>
                  <a:ln w="15294" cap="flat">
                    <a:noFill/>
                    <a:prstDash val="solid"/>
                    <a:miter/>
                  </a:ln>
                </p:spPr>
                <p:txBody>
                  <a:bodyPr rtlCol="0" anchor="ctr"/>
                  <a:lstStyle/>
                  <a:p>
                    <a:endParaRPr lang="en-US"/>
                  </a:p>
                </p:txBody>
              </p:sp>
              <p:sp>
                <p:nvSpPr>
                  <p:cNvPr id="147" name="Graphic 13">
                    <a:extLst>
                      <a:ext uri="{FF2B5EF4-FFF2-40B4-BE49-F238E27FC236}">
                        <a16:creationId xmlns:a16="http://schemas.microsoft.com/office/drawing/2014/main" id="{2D043FE8-22E6-4D06-A5ED-372B83F0F234}"/>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grpFill/>
                  <a:ln w="15294" cap="flat">
                    <a:noFill/>
                    <a:prstDash val="solid"/>
                    <a:miter/>
                  </a:ln>
                </p:spPr>
                <p:txBody>
                  <a:bodyPr rtlCol="0" anchor="ctr"/>
                  <a:lstStyle/>
                  <a:p>
                    <a:endParaRPr lang="en-US"/>
                  </a:p>
                </p:txBody>
              </p:sp>
              <p:sp>
                <p:nvSpPr>
                  <p:cNvPr id="148" name="Graphic 13">
                    <a:extLst>
                      <a:ext uri="{FF2B5EF4-FFF2-40B4-BE49-F238E27FC236}">
                        <a16:creationId xmlns:a16="http://schemas.microsoft.com/office/drawing/2014/main" id="{C1673DAE-2DEE-49C1-8D27-D76BEF48ABDC}"/>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grpFill/>
                  <a:ln w="15294" cap="flat">
                    <a:noFill/>
                    <a:prstDash val="solid"/>
                    <a:miter/>
                  </a:ln>
                </p:spPr>
                <p:txBody>
                  <a:bodyPr rtlCol="0" anchor="ctr"/>
                  <a:lstStyle/>
                  <a:p>
                    <a:endParaRPr lang="en-US"/>
                  </a:p>
                </p:txBody>
              </p:sp>
              <p:sp>
                <p:nvSpPr>
                  <p:cNvPr id="149" name="Graphic 13">
                    <a:extLst>
                      <a:ext uri="{FF2B5EF4-FFF2-40B4-BE49-F238E27FC236}">
                        <a16:creationId xmlns:a16="http://schemas.microsoft.com/office/drawing/2014/main" id="{F3A27AD4-5EEC-4693-97D3-8B11D8371F05}"/>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grpFill/>
                  <a:ln w="15294" cap="flat">
                    <a:noFill/>
                    <a:prstDash val="solid"/>
                    <a:miter/>
                  </a:ln>
                </p:spPr>
                <p:txBody>
                  <a:bodyPr rtlCol="0" anchor="ctr"/>
                  <a:lstStyle/>
                  <a:p>
                    <a:endParaRPr lang="en-US"/>
                  </a:p>
                </p:txBody>
              </p:sp>
              <p:sp>
                <p:nvSpPr>
                  <p:cNvPr id="150" name="Graphic 13">
                    <a:extLst>
                      <a:ext uri="{FF2B5EF4-FFF2-40B4-BE49-F238E27FC236}">
                        <a16:creationId xmlns:a16="http://schemas.microsoft.com/office/drawing/2014/main" id="{16A8BB13-5A48-4D4C-8404-B401E1BFE1F4}"/>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grpFill/>
                  <a:ln w="15294" cap="flat">
                    <a:noFill/>
                    <a:prstDash val="solid"/>
                    <a:miter/>
                  </a:ln>
                </p:spPr>
                <p:txBody>
                  <a:bodyPr rtlCol="0" anchor="ctr"/>
                  <a:lstStyle/>
                  <a:p>
                    <a:endParaRPr lang="en-US"/>
                  </a:p>
                </p:txBody>
              </p:sp>
            </p:grpSp>
            <p:grpSp>
              <p:nvGrpSpPr>
                <p:cNvPr id="131" name="Graphic 13">
                  <a:extLst>
                    <a:ext uri="{FF2B5EF4-FFF2-40B4-BE49-F238E27FC236}">
                      <a16:creationId xmlns:a16="http://schemas.microsoft.com/office/drawing/2014/main" id="{52796D5F-742B-4B16-823B-2B75867D6145}"/>
                    </a:ext>
                  </a:extLst>
                </p:cNvPr>
                <p:cNvGrpSpPr/>
                <p:nvPr/>
              </p:nvGrpSpPr>
              <p:grpSpPr>
                <a:xfrm>
                  <a:off x="7282215" y="3124286"/>
                  <a:ext cx="3469199" cy="2489942"/>
                  <a:chOff x="7282215" y="3124286"/>
                  <a:chExt cx="3469199" cy="2489942"/>
                </a:xfrm>
                <a:grpFill/>
              </p:grpSpPr>
              <p:sp>
                <p:nvSpPr>
                  <p:cNvPr id="132" name="Graphic 13">
                    <a:extLst>
                      <a:ext uri="{FF2B5EF4-FFF2-40B4-BE49-F238E27FC236}">
                        <a16:creationId xmlns:a16="http://schemas.microsoft.com/office/drawing/2014/main" id="{082F0779-48E0-411B-A5A2-FDF59AF563C9}"/>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grpFill/>
                  <a:ln w="15294" cap="flat">
                    <a:noFill/>
                    <a:prstDash val="solid"/>
                    <a:miter/>
                  </a:ln>
                </p:spPr>
                <p:txBody>
                  <a:bodyPr rtlCol="0" anchor="ctr"/>
                  <a:lstStyle/>
                  <a:p>
                    <a:endParaRPr lang="en-US"/>
                  </a:p>
                </p:txBody>
              </p:sp>
              <p:sp>
                <p:nvSpPr>
                  <p:cNvPr id="133" name="Graphic 13">
                    <a:extLst>
                      <a:ext uri="{FF2B5EF4-FFF2-40B4-BE49-F238E27FC236}">
                        <a16:creationId xmlns:a16="http://schemas.microsoft.com/office/drawing/2014/main" id="{D803FB31-EE34-491C-B8E7-73A5F671984B}"/>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grpFill/>
                  <a:ln w="15294" cap="flat">
                    <a:noFill/>
                    <a:prstDash val="solid"/>
                    <a:miter/>
                  </a:ln>
                </p:spPr>
                <p:txBody>
                  <a:bodyPr rtlCol="0" anchor="ctr"/>
                  <a:lstStyle/>
                  <a:p>
                    <a:endParaRPr lang="en-US"/>
                  </a:p>
                </p:txBody>
              </p:sp>
              <p:sp>
                <p:nvSpPr>
                  <p:cNvPr id="134" name="Graphic 13">
                    <a:extLst>
                      <a:ext uri="{FF2B5EF4-FFF2-40B4-BE49-F238E27FC236}">
                        <a16:creationId xmlns:a16="http://schemas.microsoft.com/office/drawing/2014/main" id="{CBEA4850-2DFB-48E2-9A3B-3B24B9F93DAD}"/>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grpFill/>
                  <a:ln w="15294" cap="flat">
                    <a:noFill/>
                    <a:prstDash val="solid"/>
                    <a:miter/>
                  </a:ln>
                </p:spPr>
                <p:txBody>
                  <a:bodyPr rtlCol="0" anchor="ctr"/>
                  <a:lstStyle/>
                  <a:p>
                    <a:endParaRPr lang="en-US"/>
                  </a:p>
                </p:txBody>
              </p:sp>
              <p:sp>
                <p:nvSpPr>
                  <p:cNvPr id="135" name="Graphic 13">
                    <a:extLst>
                      <a:ext uri="{FF2B5EF4-FFF2-40B4-BE49-F238E27FC236}">
                        <a16:creationId xmlns:a16="http://schemas.microsoft.com/office/drawing/2014/main" id="{0846C572-B764-4C28-890B-BB1F7BF5E4CA}"/>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grpFill/>
                  <a:ln w="15294" cap="flat">
                    <a:noFill/>
                    <a:prstDash val="solid"/>
                    <a:miter/>
                  </a:ln>
                </p:spPr>
                <p:txBody>
                  <a:bodyPr rtlCol="0" anchor="ctr"/>
                  <a:lstStyle/>
                  <a:p>
                    <a:endParaRPr lang="en-US"/>
                  </a:p>
                </p:txBody>
              </p:sp>
              <p:sp>
                <p:nvSpPr>
                  <p:cNvPr id="136" name="Graphic 13">
                    <a:extLst>
                      <a:ext uri="{FF2B5EF4-FFF2-40B4-BE49-F238E27FC236}">
                        <a16:creationId xmlns:a16="http://schemas.microsoft.com/office/drawing/2014/main" id="{D9B4A381-0E72-48F5-9229-99A5491015FE}"/>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grpFill/>
                  <a:ln w="15294" cap="flat">
                    <a:noFill/>
                    <a:prstDash val="solid"/>
                    <a:miter/>
                  </a:ln>
                </p:spPr>
                <p:txBody>
                  <a:bodyPr rtlCol="0" anchor="ctr"/>
                  <a:lstStyle/>
                  <a:p>
                    <a:endParaRPr lang="en-US"/>
                  </a:p>
                </p:txBody>
              </p:sp>
              <p:sp>
                <p:nvSpPr>
                  <p:cNvPr id="137" name="Graphic 13">
                    <a:extLst>
                      <a:ext uri="{FF2B5EF4-FFF2-40B4-BE49-F238E27FC236}">
                        <a16:creationId xmlns:a16="http://schemas.microsoft.com/office/drawing/2014/main" id="{B40D03F2-6BB3-4865-A9E7-19DC2863DDF5}"/>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grpFill/>
                  <a:ln w="15294" cap="flat">
                    <a:noFill/>
                    <a:prstDash val="solid"/>
                    <a:miter/>
                  </a:ln>
                </p:spPr>
                <p:txBody>
                  <a:bodyPr rtlCol="0" anchor="ctr"/>
                  <a:lstStyle/>
                  <a:p>
                    <a:endParaRPr lang="en-US"/>
                  </a:p>
                </p:txBody>
              </p:sp>
              <p:sp>
                <p:nvSpPr>
                  <p:cNvPr id="138" name="Graphic 13">
                    <a:extLst>
                      <a:ext uri="{FF2B5EF4-FFF2-40B4-BE49-F238E27FC236}">
                        <a16:creationId xmlns:a16="http://schemas.microsoft.com/office/drawing/2014/main" id="{0421A129-8E45-4C65-8301-2A8FC31E00C9}"/>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grpFill/>
                  <a:ln w="15294" cap="flat">
                    <a:noFill/>
                    <a:prstDash val="solid"/>
                    <a:miter/>
                  </a:ln>
                </p:spPr>
                <p:txBody>
                  <a:bodyPr rtlCol="0" anchor="ctr"/>
                  <a:lstStyle/>
                  <a:p>
                    <a:endParaRPr lang="en-US"/>
                  </a:p>
                </p:txBody>
              </p:sp>
              <p:sp>
                <p:nvSpPr>
                  <p:cNvPr id="139" name="Graphic 13">
                    <a:extLst>
                      <a:ext uri="{FF2B5EF4-FFF2-40B4-BE49-F238E27FC236}">
                        <a16:creationId xmlns:a16="http://schemas.microsoft.com/office/drawing/2014/main" id="{790766B6-7E3A-4D9D-9AAC-3A6FF0667DDB}"/>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grpFill/>
                  <a:ln w="15294" cap="flat">
                    <a:noFill/>
                    <a:prstDash val="solid"/>
                    <a:miter/>
                  </a:ln>
                </p:spPr>
                <p:txBody>
                  <a:bodyPr rtlCol="0" anchor="ctr"/>
                  <a:lstStyle/>
                  <a:p>
                    <a:endParaRPr lang="en-US"/>
                  </a:p>
                </p:txBody>
              </p:sp>
              <p:sp>
                <p:nvSpPr>
                  <p:cNvPr id="140" name="Graphic 13">
                    <a:extLst>
                      <a:ext uri="{FF2B5EF4-FFF2-40B4-BE49-F238E27FC236}">
                        <a16:creationId xmlns:a16="http://schemas.microsoft.com/office/drawing/2014/main" id="{072911F0-7E67-4024-9E19-E4AA63F77019}"/>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grpFill/>
                  <a:ln w="15294" cap="flat">
                    <a:noFill/>
                    <a:prstDash val="solid"/>
                    <a:miter/>
                  </a:ln>
                </p:spPr>
                <p:txBody>
                  <a:bodyPr rtlCol="0" anchor="ctr"/>
                  <a:lstStyle/>
                  <a:p>
                    <a:endParaRPr lang="en-US"/>
                  </a:p>
                </p:txBody>
              </p:sp>
              <p:sp>
                <p:nvSpPr>
                  <p:cNvPr id="141" name="Graphic 13">
                    <a:extLst>
                      <a:ext uri="{FF2B5EF4-FFF2-40B4-BE49-F238E27FC236}">
                        <a16:creationId xmlns:a16="http://schemas.microsoft.com/office/drawing/2014/main" id="{409596D0-E3D5-469C-ACB9-B530714AD14D}"/>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grpFill/>
                  <a:ln w="15294" cap="flat">
                    <a:noFill/>
                    <a:prstDash val="solid"/>
                    <a:miter/>
                  </a:ln>
                </p:spPr>
                <p:txBody>
                  <a:bodyPr rtlCol="0" anchor="ctr"/>
                  <a:lstStyle/>
                  <a:p>
                    <a:endParaRPr lang="en-US"/>
                  </a:p>
                </p:txBody>
              </p:sp>
              <p:sp>
                <p:nvSpPr>
                  <p:cNvPr id="142" name="Graphic 13">
                    <a:extLst>
                      <a:ext uri="{FF2B5EF4-FFF2-40B4-BE49-F238E27FC236}">
                        <a16:creationId xmlns:a16="http://schemas.microsoft.com/office/drawing/2014/main" id="{D5EE0334-691E-47DD-8D4E-1D8A5B04AA18}"/>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grpFill/>
                  <a:ln w="15294" cap="flat">
                    <a:noFill/>
                    <a:prstDash val="solid"/>
                    <a:miter/>
                  </a:ln>
                </p:spPr>
                <p:txBody>
                  <a:bodyPr rtlCol="0" anchor="ctr"/>
                  <a:lstStyle/>
                  <a:p>
                    <a:endParaRPr lang="en-US"/>
                  </a:p>
                </p:txBody>
              </p:sp>
            </p:grpSp>
          </p:grpSp>
          <p:grpSp>
            <p:nvGrpSpPr>
              <p:cNvPr id="100" name="Graphic 13">
                <a:extLst>
                  <a:ext uri="{FF2B5EF4-FFF2-40B4-BE49-F238E27FC236}">
                    <a16:creationId xmlns:a16="http://schemas.microsoft.com/office/drawing/2014/main" id="{3C06A86B-6A2A-4736-8EF7-93385921DA97}"/>
                  </a:ext>
                </a:extLst>
              </p:cNvPr>
              <p:cNvGrpSpPr/>
              <p:nvPr/>
            </p:nvGrpSpPr>
            <p:grpSpPr>
              <a:xfrm>
                <a:off x="10663227" y="2312525"/>
                <a:ext cx="2115294" cy="2024656"/>
                <a:chOff x="10663227" y="2312525"/>
                <a:chExt cx="2115294" cy="2024656"/>
              </a:xfrm>
              <a:grpFill/>
            </p:grpSpPr>
            <p:grpSp>
              <p:nvGrpSpPr>
                <p:cNvPr id="112" name="Graphic 13">
                  <a:extLst>
                    <a:ext uri="{FF2B5EF4-FFF2-40B4-BE49-F238E27FC236}">
                      <a16:creationId xmlns:a16="http://schemas.microsoft.com/office/drawing/2014/main" id="{70E47EFF-41F4-4582-A0FA-2E2BBC5480F1}"/>
                    </a:ext>
                  </a:extLst>
                </p:cNvPr>
                <p:cNvGrpSpPr/>
                <p:nvPr/>
              </p:nvGrpSpPr>
              <p:grpSpPr>
                <a:xfrm>
                  <a:off x="10663227" y="2340390"/>
                  <a:ext cx="2098300" cy="1980869"/>
                  <a:chOff x="10663227" y="2340390"/>
                  <a:chExt cx="2098300" cy="1980869"/>
                </a:xfrm>
                <a:grpFill/>
              </p:grpSpPr>
              <p:sp>
                <p:nvSpPr>
                  <p:cNvPr id="122" name="Graphic 13">
                    <a:extLst>
                      <a:ext uri="{FF2B5EF4-FFF2-40B4-BE49-F238E27FC236}">
                        <a16:creationId xmlns:a16="http://schemas.microsoft.com/office/drawing/2014/main" id="{1AC4423F-F959-45B5-8021-96954284FEF8}"/>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grpFill/>
                  <a:ln w="15294" cap="flat">
                    <a:noFill/>
                    <a:prstDash val="solid"/>
                    <a:miter/>
                  </a:ln>
                </p:spPr>
                <p:txBody>
                  <a:bodyPr rtlCol="0" anchor="ctr"/>
                  <a:lstStyle/>
                  <a:p>
                    <a:endParaRPr lang="en-US"/>
                  </a:p>
                </p:txBody>
              </p:sp>
              <p:sp>
                <p:nvSpPr>
                  <p:cNvPr id="123" name="Graphic 13">
                    <a:extLst>
                      <a:ext uri="{FF2B5EF4-FFF2-40B4-BE49-F238E27FC236}">
                        <a16:creationId xmlns:a16="http://schemas.microsoft.com/office/drawing/2014/main" id="{2832A47A-B048-4101-8319-FA496C400532}"/>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grpFill/>
                  <a:ln w="15294" cap="flat">
                    <a:noFill/>
                    <a:prstDash val="solid"/>
                    <a:miter/>
                  </a:ln>
                </p:spPr>
                <p:txBody>
                  <a:bodyPr rtlCol="0" anchor="ctr"/>
                  <a:lstStyle/>
                  <a:p>
                    <a:endParaRPr lang="en-US"/>
                  </a:p>
                </p:txBody>
              </p:sp>
              <p:sp>
                <p:nvSpPr>
                  <p:cNvPr id="124" name="Graphic 13">
                    <a:extLst>
                      <a:ext uri="{FF2B5EF4-FFF2-40B4-BE49-F238E27FC236}">
                        <a16:creationId xmlns:a16="http://schemas.microsoft.com/office/drawing/2014/main" id="{0E807EDB-5A6A-475E-92D6-02567BAE9C18}"/>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grpFill/>
                  <a:ln w="15294" cap="flat">
                    <a:noFill/>
                    <a:prstDash val="solid"/>
                    <a:miter/>
                  </a:ln>
                </p:spPr>
                <p:txBody>
                  <a:bodyPr rtlCol="0" anchor="ctr"/>
                  <a:lstStyle/>
                  <a:p>
                    <a:endParaRPr lang="en-US"/>
                  </a:p>
                </p:txBody>
              </p:sp>
              <p:sp>
                <p:nvSpPr>
                  <p:cNvPr id="125" name="Graphic 13">
                    <a:extLst>
                      <a:ext uri="{FF2B5EF4-FFF2-40B4-BE49-F238E27FC236}">
                        <a16:creationId xmlns:a16="http://schemas.microsoft.com/office/drawing/2014/main" id="{14855B24-B12A-4809-A384-DE7652CB330C}"/>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grpFill/>
                  <a:ln w="15294" cap="flat">
                    <a:noFill/>
                    <a:prstDash val="solid"/>
                    <a:miter/>
                  </a:ln>
                </p:spPr>
                <p:txBody>
                  <a:bodyPr rtlCol="0" anchor="ctr"/>
                  <a:lstStyle/>
                  <a:p>
                    <a:endParaRPr lang="en-US"/>
                  </a:p>
                </p:txBody>
              </p:sp>
              <p:sp>
                <p:nvSpPr>
                  <p:cNvPr id="126" name="Graphic 13">
                    <a:extLst>
                      <a:ext uri="{FF2B5EF4-FFF2-40B4-BE49-F238E27FC236}">
                        <a16:creationId xmlns:a16="http://schemas.microsoft.com/office/drawing/2014/main" id="{A68BCDB0-5C06-4FDE-AE5E-CD1E8CA307B4}"/>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grpFill/>
                  <a:ln w="15294" cap="flat">
                    <a:noFill/>
                    <a:prstDash val="solid"/>
                    <a:miter/>
                  </a:ln>
                </p:spPr>
                <p:txBody>
                  <a:bodyPr rtlCol="0" anchor="ctr"/>
                  <a:lstStyle/>
                  <a:p>
                    <a:endParaRPr lang="en-US"/>
                  </a:p>
                </p:txBody>
              </p:sp>
              <p:sp>
                <p:nvSpPr>
                  <p:cNvPr id="127" name="Graphic 13">
                    <a:extLst>
                      <a:ext uri="{FF2B5EF4-FFF2-40B4-BE49-F238E27FC236}">
                        <a16:creationId xmlns:a16="http://schemas.microsoft.com/office/drawing/2014/main" id="{FFBAF8FD-2288-4ABB-9FA3-9517064CBBA4}"/>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grpFill/>
                  <a:ln w="15294" cap="flat">
                    <a:noFill/>
                    <a:prstDash val="solid"/>
                    <a:miter/>
                  </a:ln>
                </p:spPr>
                <p:txBody>
                  <a:bodyPr rtlCol="0" anchor="ctr"/>
                  <a:lstStyle/>
                  <a:p>
                    <a:endParaRPr lang="en-US"/>
                  </a:p>
                </p:txBody>
              </p:sp>
              <p:sp>
                <p:nvSpPr>
                  <p:cNvPr id="128" name="Graphic 13">
                    <a:extLst>
                      <a:ext uri="{FF2B5EF4-FFF2-40B4-BE49-F238E27FC236}">
                        <a16:creationId xmlns:a16="http://schemas.microsoft.com/office/drawing/2014/main" id="{A7F9BCB6-6AC6-4BFC-87CA-AF9F2C3155C1}"/>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grpFill/>
                  <a:ln w="15294" cap="flat">
                    <a:noFill/>
                    <a:prstDash val="solid"/>
                    <a:miter/>
                  </a:ln>
                </p:spPr>
                <p:txBody>
                  <a:bodyPr rtlCol="0" anchor="ctr"/>
                  <a:lstStyle/>
                  <a:p>
                    <a:endParaRPr lang="en-US"/>
                  </a:p>
                </p:txBody>
              </p:sp>
              <p:sp>
                <p:nvSpPr>
                  <p:cNvPr id="129" name="Graphic 13">
                    <a:extLst>
                      <a:ext uri="{FF2B5EF4-FFF2-40B4-BE49-F238E27FC236}">
                        <a16:creationId xmlns:a16="http://schemas.microsoft.com/office/drawing/2014/main" id="{7898912E-A425-4C73-8980-50A6F8AF16D5}"/>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grpFill/>
                  <a:ln w="15294" cap="flat">
                    <a:noFill/>
                    <a:prstDash val="solid"/>
                    <a:miter/>
                  </a:ln>
                </p:spPr>
                <p:txBody>
                  <a:bodyPr rtlCol="0" anchor="ctr"/>
                  <a:lstStyle/>
                  <a:p>
                    <a:endParaRPr lang="en-US"/>
                  </a:p>
                </p:txBody>
              </p:sp>
            </p:grpSp>
            <p:grpSp>
              <p:nvGrpSpPr>
                <p:cNvPr id="113" name="Graphic 13">
                  <a:extLst>
                    <a:ext uri="{FF2B5EF4-FFF2-40B4-BE49-F238E27FC236}">
                      <a16:creationId xmlns:a16="http://schemas.microsoft.com/office/drawing/2014/main" id="{7C26C9C9-9731-439C-B94B-26E1A2F850AB}"/>
                    </a:ext>
                  </a:extLst>
                </p:cNvPr>
                <p:cNvGrpSpPr/>
                <p:nvPr/>
              </p:nvGrpSpPr>
              <p:grpSpPr>
                <a:xfrm>
                  <a:off x="10904061" y="2312525"/>
                  <a:ext cx="1874461" cy="2024656"/>
                  <a:chOff x="10904061" y="2312525"/>
                  <a:chExt cx="1874461" cy="2024656"/>
                </a:xfrm>
                <a:grpFill/>
              </p:grpSpPr>
              <p:sp>
                <p:nvSpPr>
                  <p:cNvPr id="114" name="Graphic 13">
                    <a:extLst>
                      <a:ext uri="{FF2B5EF4-FFF2-40B4-BE49-F238E27FC236}">
                        <a16:creationId xmlns:a16="http://schemas.microsoft.com/office/drawing/2014/main" id="{073FE923-D8ED-4086-B370-DC57B6168865}"/>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grpFill/>
                  <a:ln w="15294" cap="flat">
                    <a:noFill/>
                    <a:prstDash val="solid"/>
                    <a:miter/>
                  </a:ln>
                </p:spPr>
                <p:txBody>
                  <a:bodyPr rtlCol="0" anchor="ctr"/>
                  <a:lstStyle/>
                  <a:p>
                    <a:endParaRPr lang="en-US"/>
                  </a:p>
                </p:txBody>
              </p:sp>
              <p:sp>
                <p:nvSpPr>
                  <p:cNvPr id="115" name="Graphic 13">
                    <a:extLst>
                      <a:ext uri="{FF2B5EF4-FFF2-40B4-BE49-F238E27FC236}">
                        <a16:creationId xmlns:a16="http://schemas.microsoft.com/office/drawing/2014/main" id="{614CE85A-9585-4E5F-9A6E-D5D322AA4FF9}"/>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grpFill/>
                  <a:ln w="15294" cap="flat">
                    <a:noFill/>
                    <a:prstDash val="solid"/>
                    <a:miter/>
                  </a:ln>
                </p:spPr>
                <p:txBody>
                  <a:bodyPr rtlCol="0" anchor="ctr"/>
                  <a:lstStyle/>
                  <a:p>
                    <a:endParaRPr lang="en-US"/>
                  </a:p>
                </p:txBody>
              </p:sp>
              <p:sp>
                <p:nvSpPr>
                  <p:cNvPr id="116" name="Graphic 13">
                    <a:extLst>
                      <a:ext uri="{FF2B5EF4-FFF2-40B4-BE49-F238E27FC236}">
                        <a16:creationId xmlns:a16="http://schemas.microsoft.com/office/drawing/2014/main" id="{084DCDAB-0161-4EB5-B09A-C5FAFE9D6797}"/>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grpFill/>
                  <a:ln w="15294" cap="flat">
                    <a:noFill/>
                    <a:prstDash val="solid"/>
                    <a:miter/>
                  </a:ln>
                </p:spPr>
                <p:txBody>
                  <a:bodyPr rtlCol="0" anchor="ctr"/>
                  <a:lstStyle/>
                  <a:p>
                    <a:endParaRPr lang="en-US"/>
                  </a:p>
                </p:txBody>
              </p:sp>
              <p:sp>
                <p:nvSpPr>
                  <p:cNvPr id="117" name="Graphic 13">
                    <a:extLst>
                      <a:ext uri="{FF2B5EF4-FFF2-40B4-BE49-F238E27FC236}">
                        <a16:creationId xmlns:a16="http://schemas.microsoft.com/office/drawing/2014/main" id="{DC45D50E-D76B-4C20-BC05-965E37127DCF}"/>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grpFill/>
                  <a:ln w="15294" cap="flat">
                    <a:noFill/>
                    <a:prstDash val="solid"/>
                    <a:miter/>
                  </a:ln>
                </p:spPr>
                <p:txBody>
                  <a:bodyPr rtlCol="0" anchor="ctr"/>
                  <a:lstStyle/>
                  <a:p>
                    <a:endParaRPr lang="en-US"/>
                  </a:p>
                </p:txBody>
              </p:sp>
              <p:sp>
                <p:nvSpPr>
                  <p:cNvPr id="118" name="Graphic 13">
                    <a:extLst>
                      <a:ext uri="{FF2B5EF4-FFF2-40B4-BE49-F238E27FC236}">
                        <a16:creationId xmlns:a16="http://schemas.microsoft.com/office/drawing/2014/main" id="{3492FB1F-E9AD-4C7F-B64A-F46DC5E6EEF3}"/>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grpFill/>
                  <a:ln w="15294" cap="flat">
                    <a:noFill/>
                    <a:prstDash val="solid"/>
                    <a:miter/>
                  </a:ln>
                </p:spPr>
                <p:txBody>
                  <a:bodyPr rtlCol="0" anchor="ctr"/>
                  <a:lstStyle/>
                  <a:p>
                    <a:endParaRPr lang="en-US"/>
                  </a:p>
                </p:txBody>
              </p:sp>
              <p:sp>
                <p:nvSpPr>
                  <p:cNvPr id="119" name="Graphic 13">
                    <a:extLst>
                      <a:ext uri="{FF2B5EF4-FFF2-40B4-BE49-F238E27FC236}">
                        <a16:creationId xmlns:a16="http://schemas.microsoft.com/office/drawing/2014/main" id="{F4F09F97-EC61-490A-A9EF-7F48EE41716C}"/>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grpFill/>
                  <a:ln w="15294" cap="flat">
                    <a:noFill/>
                    <a:prstDash val="solid"/>
                    <a:miter/>
                  </a:ln>
                </p:spPr>
                <p:txBody>
                  <a:bodyPr rtlCol="0" anchor="ctr"/>
                  <a:lstStyle/>
                  <a:p>
                    <a:endParaRPr lang="en-US"/>
                  </a:p>
                </p:txBody>
              </p:sp>
              <p:sp>
                <p:nvSpPr>
                  <p:cNvPr id="120" name="Graphic 13">
                    <a:extLst>
                      <a:ext uri="{FF2B5EF4-FFF2-40B4-BE49-F238E27FC236}">
                        <a16:creationId xmlns:a16="http://schemas.microsoft.com/office/drawing/2014/main" id="{75DA025D-A71B-436B-9E59-094217517135}"/>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grpFill/>
                  <a:ln w="15294" cap="flat">
                    <a:noFill/>
                    <a:prstDash val="solid"/>
                    <a:miter/>
                  </a:ln>
                </p:spPr>
                <p:txBody>
                  <a:bodyPr rtlCol="0" anchor="ctr"/>
                  <a:lstStyle/>
                  <a:p>
                    <a:endParaRPr lang="en-US"/>
                  </a:p>
                </p:txBody>
              </p:sp>
              <p:sp>
                <p:nvSpPr>
                  <p:cNvPr id="121" name="Graphic 13">
                    <a:extLst>
                      <a:ext uri="{FF2B5EF4-FFF2-40B4-BE49-F238E27FC236}">
                        <a16:creationId xmlns:a16="http://schemas.microsoft.com/office/drawing/2014/main" id="{3B5C484C-94B6-41C0-B906-1708D3B275D4}"/>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grpFill/>
                  <a:ln w="15294" cap="flat">
                    <a:noFill/>
                    <a:prstDash val="solid"/>
                    <a:miter/>
                  </a:ln>
                </p:spPr>
                <p:txBody>
                  <a:bodyPr rtlCol="0" anchor="ctr"/>
                  <a:lstStyle/>
                  <a:p>
                    <a:endParaRPr lang="en-US"/>
                  </a:p>
                </p:txBody>
              </p:sp>
            </p:grpSp>
          </p:grpSp>
          <p:grpSp>
            <p:nvGrpSpPr>
              <p:cNvPr id="101" name="Graphic 13">
                <a:extLst>
                  <a:ext uri="{FF2B5EF4-FFF2-40B4-BE49-F238E27FC236}">
                    <a16:creationId xmlns:a16="http://schemas.microsoft.com/office/drawing/2014/main" id="{CB395086-C5F9-499D-A373-6FA1FB8B9028}"/>
                  </a:ext>
                </a:extLst>
              </p:cNvPr>
              <p:cNvGrpSpPr/>
              <p:nvPr/>
            </p:nvGrpSpPr>
            <p:grpSpPr>
              <a:xfrm>
                <a:off x="9377147" y="1869133"/>
                <a:ext cx="1288223" cy="3042037"/>
                <a:chOff x="9377147" y="1869133"/>
                <a:chExt cx="1288223" cy="3042037"/>
              </a:xfrm>
              <a:grpFill/>
            </p:grpSpPr>
            <p:sp>
              <p:nvSpPr>
                <p:cNvPr id="108" name="Graphic 13">
                  <a:extLst>
                    <a:ext uri="{FF2B5EF4-FFF2-40B4-BE49-F238E27FC236}">
                      <a16:creationId xmlns:a16="http://schemas.microsoft.com/office/drawing/2014/main" id="{11AE6A30-034D-4770-AEB2-63D8D03ED656}"/>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grpFill/>
                <a:ln w="15294" cap="flat">
                  <a:noFill/>
                  <a:prstDash val="solid"/>
                  <a:miter/>
                </a:ln>
              </p:spPr>
              <p:txBody>
                <a:bodyPr rtlCol="0" anchor="ctr"/>
                <a:lstStyle/>
                <a:p>
                  <a:endParaRPr lang="en-US"/>
                </a:p>
              </p:txBody>
            </p:sp>
            <p:sp>
              <p:nvSpPr>
                <p:cNvPr id="109" name="Graphic 13">
                  <a:extLst>
                    <a:ext uri="{FF2B5EF4-FFF2-40B4-BE49-F238E27FC236}">
                      <a16:creationId xmlns:a16="http://schemas.microsoft.com/office/drawing/2014/main" id="{98BB404B-ABAE-43CC-98C0-0FB6AEF779C3}"/>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grpFill/>
                <a:ln w="15294" cap="flat">
                  <a:noFill/>
                  <a:prstDash val="solid"/>
                  <a:miter/>
                </a:ln>
              </p:spPr>
              <p:txBody>
                <a:bodyPr rtlCol="0" anchor="ctr"/>
                <a:lstStyle/>
                <a:p>
                  <a:endParaRPr lang="en-US"/>
                </a:p>
              </p:txBody>
            </p:sp>
            <p:sp>
              <p:nvSpPr>
                <p:cNvPr id="110" name="Graphic 13">
                  <a:extLst>
                    <a:ext uri="{FF2B5EF4-FFF2-40B4-BE49-F238E27FC236}">
                      <a16:creationId xmlns:a16="http://schemas.microsoft.com/office/drawing/2014/main" id="{260D7A1D-E6A0-43B9-A7AD-E6E246CAB6B5}"/>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grpFill/>
                <a:ln w="15294" cap="flat">
                  <a:noFill/>
                  <a:prstDash val="solid"/>
                  <a:miter/>
                </a:ln>
              </p:spPr>
              <p:txBody>
                <a:bodyPr rtlCol="0" anchor="ctr"/>
                <a:lstStyle/>
                <a:p>
                  <a:endParaRPr lang="en-US"/>
                </a:p>
              </p:txBody>
            </p:sp>
            <p:sp>
              <p:nvSpPr>
                <p:cNvPr id="111" name="Graphic 13">
                  <a:extLst>
                    <a:ext uri="{FF2B5EF4-FFF2-40B4-BE49-F238E27FC236}">
                      <a16:creationId xmlns:a16="http://schemas.microsoft.com/office/drawing/2014/main" id="{6647F57D-4E28-4611-A6F1-815D496226BC}"/>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grpFill/>
                <a:ln w="15294" cap="flat">
                  <a:noFill/>
                  <a:prstDash val="solid"/>
                  <a:miter/>
                </a:ln>
              </p:spPr>
              <p:txBody>
                <a:bodyPr rtlCol="0" anchor="ctr"/>
                <a:lstStyle/>
                <a:p>
                  <a:endParaRPr lang="en-US"/>
                </a:p>
              </p:txBody>
            </p:sp>
          </p:grpSp>
          <p:grpSp>
            <p:nvGrpSpPr>
              <p:cNvPr id="102" name="Graphic 13">
                <a:extLst>
                  <a:ext uri="{FF2B5EF4-FFF2-40B4-BE49-F238E27FC236}">
                    <a16:creationId xmlns:a16="http://schemas.microsoft.com/office/drawing/2014/main" id="{B143AD22-8589-4FC8-9EB7-9E022A8E2EAC}"/>
                  </a:ext>
                </a:extLst>
              </p:cNvPr>
              <p:cNvGrpSpPr/>
              <p:nvPr/>
            </p:nvGrpSpPr>
            <p:grpSpPr>
              <a:xfrm>
                <a:off x="9350737" y="1831814"/>
                <a:ext cx="1351914" cy="1615331"/>
                <a:chOff x="9350737" y="1831814"/>
                <a:chExt cx="1351914" cy="1615331"/>
              </a:xfrm>
              <a:grpFill/>
            </p:grpSpPr>
            <p:sp>
              <p:nvSpPr>
                <p:cNvPr id="103" name="Graphic 13">
                  <a:extLst>
                    <a:ext uri="{FF2B5EF4-FFF2-40B4-BE49-F238E27FC236}">
                      <a16:creationId xmlns:a16="http://schemas.microsoft.com/office/drawing/2014/main" id="{B8A8BDF6-B157-4D92-8138-3E8209D2B829}"/>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grpFill/>
                <a:ln w="15294"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9DF2F23A-4E1B-4C13-B84F-65B037C0F5D5}"/>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grpFill/>
                <a:ln w="15294" cap="flat">
                  <a:noFill/>
                  <a:prstDash val="solid"/>
                  <a:miter/>
                </a:ln>
              </p:spPr>
              <p:txBody>
                <a:bodyPr rtlCol="0" anchor="ctr"/>
                <a:lstStyle/>
                <a:p>
                  <a:endParaRPr lang="en-US"/>
                </a:p>
              </p:txBody>
            </p:sp>
            <p:sp>
              <p:nvSpPr>
                <p:cNvPr id="105" name="Graphic 13">
                  <a:extLst>
                    <a:ext uri="{FF2B5EF4-FFF2-40B4-BE49-F238E27FC236}">
                      <a16:creationId xmlns:a16="http://schemas.microsoft.com/office/drawing/2014/main" id="{28C8E727-E7ED-4E01-9193-3A6D7CF3DED7}"/>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grpFill/>
                <a:ln w="15294" cap="flat">
                  <a:noFill/>
                  <a:prstDash val="solid"/>
                  <a:miter/>
                </a:ln>
              </p:spPr>
              <p:txBody>
                <a:bodyPr rtlCol="0" anchor="ctr"/>
                <a:lstStyle/>
                <a:p>
                  <a:endParaRPr lang="en-US"/>
                </a:p>
              </p:txBody>
            </p:sp>
            <p:sp>
              <p:nvSpPr>
                <p:cNvPr id="106" name="Graphic 13">
                  <a:extLst>
                    <a:ext uri="{FF2B5EF4-FFF2-40B4-BE49-F238E27FC236}">
                      <a16:creationId xmlns:a16="http://schemas.microsoft.com/office/drawing/2014/main" id="{AC4123D9-982A-4526-97AA-6EA82843424E}"/>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grpFill/>
                <a:ln w="15294" cap="flat">
                  <a:noFill/>
                  <a:prstDash val="solid"/>
                  <a:miter/>
                </a:ln>
              </p:spPr>
              <p:txBody>
                <a:bodyPr rtlCol="0" anchor="ctr"/>
                <a:lstStyle/>
                <a:p>
                  <a:endParaRPr lang="en-US"/>
                </a:p>
              </p:txBody>
            </p:sp>
            <p:sp>
              <p:nvSpPr>
                <p:cNvPr id="107" name="Graphic 13">
                  <a:extLst>
                    <a:ext uri="{FF2B5EF4-FFF2-40B4-BE49-F238E27FC236}">
                      <a16:creationId xmlns:a16="http://schemas.microsoft.com/office/drawing/2014/main" id="{64B72D38-251A-46DB-987B-11A6F14D777E}"/>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grpFill/>
                <a:ln w="15294" cap="flat">
                  <a:noFill/>
                  <a:prstDash val="solid"/>
                  <a:miter/>
                </a:ln>
              </p:spPr>
              <p:txBody>
                <a:bodyPr rtlCol="0" anchor="ctr"/>
                <a:lstStyle/>
                <a:p>
                  <a:endParaRPr lang="en-US"/>
                </a:p>
              </p:txBody>
            </p:sp>
          </p:grpSp>
        </p:grpSp>
        <p:grpSp>
          <p:nvGrpSpPr>
            <p:cNvPr id="82" name="Graphic 13">
              <a:extLst>
                <a:ext uri="{FF2B5EF4-FFF2-40B4-BE49-F238E27FC236}">
                  <a16:creationId xmlns:a16="http://schemas.microsoft.com/office/drawing/2014/main" id="{BF1F7398-D6DB-44D2-831A-971F8CFD1DA5}"/>
                </a:ext>
              </a:extLst>
            </p:cNvPr>
            <p:cNvGrpSpPr/>
            <p:nvPr/>
          </p:nvGrpSpPr>
          <p:grpSpPr>
            <a:xfrm>
              <a:off x="7860492" y="3492503"/>
              <a:ext cx="4401837" cy="3124867"/>
              <a:chOff x="7860492" y="3492503"/>
              <a:chExt cx="4401837" cy="3124867"/>
            </a:xfrm>
            <a:grpFill/>
          </p:grpSpPr>
          <p:grpSp>
            <p:nvGrpSpPr>
              <p:cNvPr id="83" name="Graphic 13">
                <a:extLst>
                  <a:ext uri="{FF2B5EF4-FFF2-40B4-BE49-F238E27FC236}">
                    <a16:creationId xmlns:a16="http://schemas.microsoft.com/office/drawing/2014/main" id="{7FF0E15A-8549-45D3-B266-F755A01046BC}"/>
                  </a:ext>
                </a:extLst>
              </p:cNvPr>
              <p:cNvGrpSpPr/>
              <p:nvPr/>
            </p:nvGrpSpPr>
            <p:grpSpPr>
              <a:xfrm>
                <a:off x="7860492" y="3492503"/>
                <a:ext cx="3336764" cy="3124867"/>
                <a:chOff x="7860492" y="3492503"/>
                <a:chExt cx="3336764" cy="3124867"/>
              </a:xfrm>
              <a:grpFill/>
            </p:grpSpPr>
            <p:grpSp>
              <p:nvGrpSpPr>
                <p:cNvPr id="85" name="Graphic 13">
                  <a:extLst>
                    <a:ext uri="{FF2B5EF4-FFF2-40B4-BE49-F238E27FC236}">
                      <a16:creationId xmlns:a16="http://schemas.microsoft.com/office/drawing/2014/main" id="{D448375F-6C0D-4A1D-B081-676BCA39E777}"/>
                    </a:ext>
                  </a:extLst>
                </p:cNvPr>
                <p:cNvGrpSpPr/>
                <p:nvPr/>
              </p:nvGrpSpPr>
              <p:grpSpPr>
                <a:xfrm>
                  <a:off x="7886673" y="3517153"/>
                  <a:ext cx="3238471" cy="3057501"/>
                  <a:chOff x="7886673" y="3517153"/>
                  <a:chExt cx="3238471" cy="3057501"/>
                </a:xfrm>
                <a:grpFill/>
              </p:grpSpPr>
              <p:sp>
                <p:nvSpPr>
                  <p:cNvPr id="93" name="Graphic 13">
                    <a:extLst>
                      <a:ext uri="{FF2B5EF4-FFF2-40B4-BE49-F238E27FC236}">
                        <a16:creationId xmlns:a16="http://schemas.microsoft.com/office/drawing/2014/main" id="{A839A137-8259-414D-9433-44C7D7CA4158}"/>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94" name="Graphic 13">
                    <a:extLst>
                      <a:ext uri="{FF2B5EF4-FFF2-40B4-BE49-F238E27FC236}">
                        <a16:creationId xmlns:a16="http://schemas.microsoft.com/office/drawing/2014/main" id="{E70F4777-A195-4916-A96F-E54DCAB68FC5}"/>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95" name="Graphic 13">
                    <a:extLst>
                      <a:ext uri="{FF2B5EF4-FFF2-40B4-BE49-F238E27FC236}">
                        <a16:creationId xmlns:a16="http://schemas.microsoft.com/office/drawing/2014/main" id="{9D6215B6-B8E5-4B9D-ACD3-AFC4D262BA1C}"/>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96" name="Graphic 13">
                    <a:extLst>
                      <a:ext uri="{FF2B5EF4-FFF2-40B4-BE49-F238E27FC236}">
                        <a16:creationId xmlns:a16="http://schemas.microsoft.com/office/drawing/2014/main" id="{DC65A417-B4B7-416F-81BF-487CA6FB9B2B}"/>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97" name="Graphic 13">
                    <a:extLst>
                      <a:ext uri="{FF2B5EF4-FFF2-40B4-BE49-F238E27FC236}">
                        <a16:creationId xmlns:a16="http://schemas.microsoft.com/office/drawing/2014/main" id="{2CCA5402-77C2-47B3-A19C-436B4BE45746}"/>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98" name="Graphic 13">
                    <a:extLst>
                      <a:ext uri="{FF2B5EF4-FFF2-40B4-BE49-F238E27FC236}">
                        <a16:creationId xmlns:a16="http://schemas.microsoft.com/office/drawing/2014/main" id="{584062FA-068B-43D4-B1C5-F7223092539F}"/>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86" name="Graphic 13">
                  <a:extLst>
                    <a:ext uri="{FF2B5EF4-FFF2-40B4-BE49-F238E27FC236}">
                      <a16:creationId xmlns:a16="http://schemas.microsoft.com/office/drawing/2014/main" id="{CB47C0E5-B436-4B00-94DD-042FB00DB7B3}"/>
                    </a:ext>
                  </a:extLst>
                </p:cNvPr>
                <p:cNvGrpSpPr/>
                <p:nvPr/>
              </p:nvGrpSpPr>
              <p:grpSpPr>
                <a:xfrm>
                  <a:off x="7860492" y="3492503"/>
                  <a:ext cx="3336764" cy="3124867"/>
                  <a:chOff x="7860492" y="3492503"/>
                  <a:chExt cx="3336764" cy="3124867"/>
                </a:xfrm>
                <a:grpFill/>
              </p:grpSpPr>
              <p:sp>
                <p:nvSpPr>
                  <p:cNvPr id="87" name="Graphic 13">
                    <a:extLst>
                      <a:ext uri="{FF2B5EF4-FFF2-40B4-BE49-F238E27FC236}">
                        <a16:creationId xmlns:a16="http://schemas.microsoft.com/office/drawing/2014/main" id="{0572D15A-219F-4EED-979C-5F0D77C57C42}"/>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88" name="Graphic 13">
                    <a:extLst>
                      <a:ext uri="{FF2B5EF4-FFF2-40B4-BE49-F238E27FC236}">
                        <a16:creationId xmlns:a16="http://schemas.microsoft.com/office/drawing/2014/main" id="{534015DE-16F4-4C97-A65A-A5069B86058D}"/>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89" name="Graphic 13">
                    <a:extLst>
                      <a:ext uri="{FF2B5EF4-FFF2-40B4-BE49-F238E27FC236}">
                        <a16:creationId xmlns:a16="http://schemas.microsoft.com/office/drawing/2014/main" id="{210A5744-04C0-45F4-BCE3-526787DD6544}"/>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90" name="Graphic 13">
                    <a:extLst>
                      <a:ext uri="{FF2B5EF4-FFF2-40B4-BE49-F238E27FC236}">
                        <a16:creationId xmlns:a16="http://schemas.microsoft.com/office/drawing/2014/main" id="{C105F8E1-579D-4D32-9419-BB414CD6FBAA}"/>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91" name="Graphic 13">
                    <a:extLst>
                      <a:ext uri="{FF2B5EF4-FFF2-40B4-BE49-F238E27FC236}">
                        <a16:creationId xmlns:a16="http://schemas.microsoft.com/office/drawing/2014/main" id="{AEA25ADA-EB20-4C67-A06D-386DE1ACB05B}"/>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92" name="Graphic 13">
                    <a:extLst>
                      <a:ext uri="{FF2B5EF4-FFF2-40B4-BE49-F238E27FC236}">
                        <a16:creationId xmlns:a16="http://schemas.microsoft.com/office/drawing/2014/main" id="{2A84C1F8-06A5-42FF-8319-544435494C42}"/>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84" name="Graphic 13">
                <a:extLst>
                  <a:ext uri="{FF2B5EF4-FFF2-40B4-BE49-F238E27FC236}">
                    <a16:creationId xmlns:a16="http://schemas.microsoft.com/office/drawing/2014/main" id="{39C87692-C78F-4947-ACC5-4143683877C9}"/>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sp>
        <p:nvSpPr>
          <p:cNvPr id="332" name="Rectangle: Rounded Corners 331">
            <a:extLst>
              <a:ext uri="{FF2B5EF4-FFF2-40B4-BE49-F238E27FC236}">
                <a16:creationId xmlns:a16="http://schemas.microsoft.com/office/drawing/2014/main" id="{E479B17E-8E6B-46FE-AC25-13DA5F458FDF}"/>
              </a:ext>
            </a:extLst>
          </p:cNvPr>
          <p:cNvSpPr/>
          <p:nvPr/>
        </p:nvSpPr>
        <p:spPr>
          <a:xfrm>
            <a:off x="1057211" y="1892957"/>
            <a:ext cx="9999274" cy="3813779"/>
          </a:xfrm>
          <a:prstGeom prst="roundRect">
            <a:avLst/>
          </a:prstGeom>
          <a:solidFill>
            <a:schemeClr val="bg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a:extLst>
              <a:ext uri="{FF2B5EF4-FFF2-40B4-BE49-F238E27FC236}">
                <a16:creationId xmlns:a16="http://schemas.microsoft.com/office/drawing/2014/main" id="{0204BAE0-4BB3-48DC-88C0-9EBDA7084C17}"/>
              </a:ext>
            </a:extLst>
          </p:cNvPr>
          <p:cNvGrpSpPr/>
          <p:nvPr/>
        </p:nvGrpSpPr>
        <p:grpSpPr>
          <a:xfrm>
            <a:off x="2098370" y="2439918"/>
            <a:ext cx="7931240" cy="2967479"/>
            <a:chOff x="9182741" y="-174427"/>
            <a:chExt cx="2097797" cy="3129943"/>
          </a:xfrm>
        </p:grpSpPr>
        <p:sp>
          <p:nvSpPr>
            <p:cNvPr id="334" name="object 17">
              <a:extLst>
                <a:ext uri="{FF2B5EF4-FFF2-40B4-BE49-F238E27FC236}">
                  <a16:creationId xmlns:a16="http://schemas.microsoft.com/office/drawing/2014/main" id="{9160556D-07A5-4F27-94CF-75CDD4B9654A}"/>
                </a:ext>
              </a:extLst>
            </p:cNvPr>
            <p:cNvSpPr txBox="1"/>
            <p:nvPr/>
          </p:nvSpPr>
          <p:spPr>
            <a:xfrm>
              <a:off x="9862145" y="1974641"/>
              <a:ext cx="634365" cy="215444"/>
            </a:xfrm>
            <a:prstGeom prst="rect">
              <a:avLst/>
            </a:prstGeom>
          </p:spPr>
          <p:txBody>
            <a:bodyPr vert="horz" wrap="square" lIns="0" tIns="0" rIns="0" bIns="0" rtlCol="0">
              <a:spAutoFit/>
            </a:bodyPr>
            <a:lstStyle/>
            <a:p>
              <a:pPr marL="12700">
                <a:lnSpc>
                  <a:spcPct val="100000"/>
                </a:lnSpc>
              </a:pPr>
              <a:endParaRPr sz="1400">
                <a:solidFill>
                  <a:schemeClr val="bg1"/>
                </a:solidFill>
                <a:latin typeface="Poppins" panose="00000500000000000000" pitchFamily="2" charset="0"/>
                <a:cs typeface="Poppins" panose="00000500000000000000" pitchFamily="2" charset="0"/>
              </a:endParaRPr>
            </a:p>
          </p:txBody>
        </p:sp>
        <p:sp>
          <p:nvSpPr>
            <p:cNvPr id="335" name="object 18">
              <a:extLst>
                <a:ext uri="{FF2B5EF4-FFF2-40B4-BE49-F238E27FC236}">
                  <a16:creationId xmlns:a16="http://schemas.microsoft.com/office/drawing/2014/main" id="{71F8810D-AD84-43F0-B54D-810FC21D2F88}"/>
                </a:ext>
              </a:extLst>
            </p:cNvPr>
            <p:cNvSpPr txBox="1"/>
            <p:nvPr/>
          </p:nvSpPr>
          <p:spPr>
            <a:xfrm>
              <a:off x="9182741" y="-174427"/>
              <a:ext cx="2097797" cy="3129943"/>
            </a:xfrm>
            <a:prstGeom prst="rect">
              <a:avLst/>
            </a:prstGeom>
          </p:spPr>
          <p:txBody>
            <a:bodyPr vert="horz" wrap="square" lIns="0" tIns="0" rIns="0" bIns="0" rtlCol="0">
              <a:spAutoFit/>
            </a:bodyPr>
            <a:lstStyle/>
            <a:p>
              <a:r>
                <a:rPr lang="en-GB" sz="1400" dirty="0">
                  <a:solidFill>
                    <a:schemeClr val="bg1"/>
                  </a:solidFill>
                  <a:latin typeface="Poppins" panose="00000500000000000000" pitchFamily="2" charset="0"/>
                  <a:cs typeface="Poppins" panose="00000500000000000000" pitchFamily="2" charset="0"/>
                </a:rPr>
                <a:t> </a:t>
              </a:r>
            </a:p>
            <a:p>
              <a:r>
                <a:rPr lang="en-GB" sz="1400" dirty="0">
                  <a:solidFill>
                    <a:schemeClr val="bg1"/>
                  </a:solidFill>
                  <a:latin typeface="Poppins" panose="00000500000000000000" pitchFamily="2" charset="0"/>
                  <a:cs typeface="Poppins" panose="00000500000000000000" pitchFamily="2" charset="0"/>
                </a:rPr>
                <a:t>Any cost forecasting mode will depend on assumptions and benchmarking data until enterprise blockchain data becomes more readily available.</a:t>
              </a:r>
            </a:p>
            <a:p>
              <a:endParaRPr lang="en-GB" sz="1400" dirty="0">
                <a:solidFill>
                  <a:schemeClr val="bg1"/>
                </a:solidFill>
                <a:latin typeface="Poppins" panose="00000500000000000000" pitchFamily="2" charset="0"/>
                <a:cs typeface="Poppins" panose="00000500000000000000" pitchFamily="2" charset="0"/>
              </a:endParaRPr>
            </a:p>
            <a:p>
              <a:r>
                <a:rPr lang="en-GB" sz="1400" dirty="0">
                  <a:solidFill>
                    <a:schemeClr val="bg1"/>
                  </a:solidFill>
                  <a:latin typeface="Poppins" panose="00000500000000000000" pitchFamily="2" charset="0"/>
                  <a:cs typeface="Poppins" panose="00000500000000000000" pitchFamily="2" charset="0"/>
                </a:rPr>
                <a:t>Applications become more standardized, and pricing becomes more consistent .</a:t>
              </a:r>
            </a:p>
            <a:p>
              <a:endParaRPr lang="en-GB" sz="1400" dirty="0">
                <a:solidFill>
                  <a:schemeClr val="bg1"/>
                </a:solidFill>
                <a:latin typeface="Poppins" panose="00000500000000000000" pitchFamily="2" charset="0"/>
                <a:cs typeface="Poppins" panose="00000500000000000000" pitchFamily="2" charset="0"/>
              </a:endParaRPr>
            </a:p>
            <a:p>
              <a:r>
                <a:rPr lang="en-GB" sz="1400" dirty="0">
                  <a:solidFill>
                    <a:schemeClr val="bg1"/>
                  </a:solidFill>
                  <a:latin typeface="Poppins" panose="00000500000000000000" pitchFamily="2" charset="0"/>
                  <a:cs typeface="Poppins" panose="00000500000000000000" pitchFamily="2" charset="0"/>
                </a:rPr>
                <a:t>There is a wide range of possible use cases for blockchain technology. Different applications will have specialized technological governance and regulatory requirements .</a:t>
              </a:r>
            </a:p>
            <a:p>
              <a:endParaRPr lang="en-GB" sz="1400" dirty="0">
                <a:solidFill>
                  <a:schemeClr val="bg1"/>
                </a:solidFill>
                <a:latin typeface="Poppins" panose="00000500000000000000" pitchFamily="2" charset="0"/>
                <a:cs typeface="Poppins" panose="00000500000000000000" pitchFamily="2" charset="0"/>
              </a:endParaRPr>
            </a:p>
            <a:p>
              <a:r>
                <a:rPr lang="en-GB" sz="1400" dirty="0">
                  <a:solidFill>
                    <a:schemeClr val="bg1"/>
                  </a:solidFill>
                  <a:latin typeface="Poppins" panose="00000500000000000000" pitchFamily="2" charset="0"/>
                  <a:cs typeface="Poppins" panose="00000500000000000000" pitchFamily="2" charset="0"/>
                </a:rPr>
                <a:t>As an example, an application to track derivatives trades Is expected to have higher quality assurance costs than a platform to send micro-payments directly to developers</a:t>
              </a:r>
              <a:endParaRPr lang="en-US" sz="1400" dirty="0">
                <a:solidFill>
                  <a:schemeClr val="bg1"/>
                </a:solidFill>
                <a:latin typeface="Poppins" panose="00000500000000000000" pitchFamily="2" charset="0"/>
                <a:cs typeface="Poppins" panose="00000500000000000000" pitchFamily="2" charset="0"/>
              </a:endParaRPr>
            </a:p>
            <a:p>
              <a:pPr rtl="0">
                <a:spcBef>
                  <a:spcPts val="1300"/>
                </a:spcBef>
                <a:spcAft>
                  <a:spcPts val="1300"/>
                </a:spcAft>
              </a:pPr>
              <a:endParaRPr lang="en-IN" sz="1400" spc="-5" dirty="0">
                <a:solidFill>
                  <a:schemeClr val="bg1"/>
                </a:solidFill>
                <a:latin typeface="Poppins" panose="00000500000000000000" pitchFamily="2" charset="0"/>
                <a:cs typeface="Poppins" panose="00000500000000000000" pitchFamily="2" charset="0"/>
              </a:endParaRPr>
            </a:p>
          </p:txBody>
        </p:sp>
      </p:grpSp>
      <p:grpSp>
        <p:nvGrpSpPr>
          <p:cNvPr id="267" name="Group 266">
            <a:extLst>
              <a:ext uri="{FF2B5EF4-FFF2-40B4-BE49-F238E27FC236}">
                <a16:creationId xmlns:a16="http://schemas.microsoft.com/office/drawing/2014/main" id="{D7A646BF-A5AB-2CD9-09D1-5B7C1A53019D}"/>
              </a:ext>
            </a:extLst>
          </p:cNvPr>
          <p:cNvGrpSpPr/>
          <p:nvPr/>
        </p:nvGrpSpPr>
        <p:grpSpPr>
          <a:xfrm>
            <a:off x="1421811" y="913850"/>
            <a:ext cx="6096000" cy="560263"/>
            <a:chOff x="684548" y="343131"/>
            <a:chExt cx="6096000" cy="560263"/>
          </a:xfrm>
        </p:grpSpPr>
        <p:sp>
          <p:nvSpPr>
            <p:cNvPr id="270" name="TextBox 269">
              <a:extLst>
                <a:ext uri="{FF2B5EF4-FFF2-40B4-BE49-F238E27FC236}">
                  <a16:creationId xmlns:a16="http://schemas.microsoft.com/office/drawing/2014/main" id="{2B38EF59-BA81-BD56-6670-633CDEAE2B05}"/>
                </a:ext>
              </a:extLst>
            </p:cNvPr>
            <p:cNvSpPr txBox="1"/>
            <p:nvPr/>
          </p:nvSpPr>
          <p:spPr>
            <a:xfrm>
              <a:off x="684548" y="343131"/>
              <a:ext cx="6096000" cy="461665"/>
            </a:xfrm>
            <a:prstGeom prst="rect">
              <a:avLst/>
            </a:prstGeom>
            <a:noFill/>
          </p:spPr>
          <p:txBody>
            <a:bodyPr wrap="square">
              <a:spAutoFit/>
            </a:bodyPr>
            <a:lstStyle/>
            <a:p>
              <a:r>
                <a:rPr lang="en-US" sz="2400" b="1" dirty="0">
                  <a:solidFill>
                    <a:schemeClr val="bg1"/>
                  </a:solidFill>
                  <a:latin typeface="Poppins" panose="00000500000000000000" pitchFamily="2" charset="0"/>
                  <a:cs typeface="Poppins" panose="00000500000000000000" pitchFamily="2" charset="0"/>
                </a:rPr>
                <a:t>Considerations</a:t>
              </a:r>
            </a:p>
          </p:txBody>
        </p:sp>
        <p:sp>
          <p:nvSpPr>
            <p:cNvPr id="271" name="Rectangle: Rounded Corners 4">
              <a:extLst>
                <a:ext uri="{FF2B5EF4-FFF2-40B4-BE49-F238E27FC236}">
                  <a16:creationId xmlns:a16="http://schemas.microsoft.com/office/drawing/2014/main" id="{93465DD9-D72C-1BBD-0482-137ADA36C6F5}"/>
                </a:ext>
              </a:extLst>
            </p:cNvPr>
            <p:cNvSpPr/>
            <p:nvPr/>
          </p:nvSpPr>
          <p:spPr>
            <a:xfrm>
              <a:off x="763768" y="847497"/>
              <a:ext cx="1476376" cy="55897"/>
            </a:xfrm>
            <a:prstGeom prst="roundRect">
              <a:avLst>
                <a:gd name="adj" fmla="val 50000"/>
              </a:avLst>
            </a:prstGeom>
            <a:gradFill flip="none" rotWithShape="1">
              <a:gsLst>
                <a:gs pos="0">
                  <a:srgbClr val="0489B2"/>
                </a:gs>
                <a:gs pos="100000">
                  <a:srgbClr val="2EB5B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3" name="Rectangle: Rounded Corners 5">
              <a:extLst>
                <a:ext uri="{FF2B5EF4-FFF2-40B4-BE49-F238E27FC236}">
                  <a16:creationId xmlns:a16="http://schemas.microsoft.com/office/drawing/2014/main" id="{75BCEE9E-68AA-9C3D-F651-7F30912183A0}"/>
                </a:ext>
              </a:extLst>
            </p:cNvPr>
            <p:cNvSpPr/>
            <p:nvPr/>
          </p:nvSpPr>
          <p:spPr>
            <a:xfrm>
              <a:off x="1739489" y="742722"/>
              <a:ext cx="229011" cy="55897"/>
            </a:xfrm>
            <a:prstGeom prst="roundRect">
              <a:avLst>
                <a:gd name="adj" fmla="val 50000"/>
              </a:avLst>
            </a:prstGeom>
            <a:solidFill>
              <a:srgbClr val="172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cxnSp>
        <p:nvCxnSpPr>
          <p:cNvPr id="9" name="Straight Connector 8">
            <a:extLst>
              <a:ext uri="{FF2B5EF4-FFF2-40B4-BE49-F238E27FC236}">
                <a16:creationId xmlns:a16="http://schemas.microsoft.com/office/drawing/2014/main" id="{1DA8F757-4F66-C5FD-5B0E-82D5FF6F63AF}"/>
              </a:ext>
            </a:extLst>
          </p:cNvPr>
          <p:cNvCxnSpPr>
            <a:cxnSpLocks/>
            <a:stCxn id="275" idx="0"/>
          </p:cNvCxnSpPr>
          <p:nvPr/>
        </p:nvCxnSpPr>
        <p:spPr>
          <a:xfrm flipH="1">
            <a:off x="1699999" y="2688219"/>
            <a:ext cx="4359" cy="19991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5" name="Oval 274">
            <a:extLst>
              <a:ext uri="{FF2B5EF4-FFF2-40B4-BE49-F238E27FC236}">
                <a16:creationId xmlns:a16="http://schemas.microsoft.com/office/drawing/2014/main" id="{A8843A67-07FF-53D6-15DE-BDBCB9EA076C}"/>
              </a:ext>
            </a:extLst>
          </p:cNvPr>
          <p:cNvSpPr/>
          <p:nvPr/>
        </p:nvSpPr>
        <p:spPr>
          <a:xfrm>
            <a:off x="1634576" y="2688219"/>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82" name="Oval 281">
            <a:extLst>
              <a:ext uri="{FF2B5EF4-FFF2-40B4-BE49-F238E27FC236}">
                <a16:creationId xmlns:a16="http://schemas.microsoft.com/office/drawing/2014/main" id="{B815C5EF-7589-0A92-72A6-8C2BEFB0D872}"/>
              </a:ext>
            </a:extLst>
          </p:cNvPr>
          <p:cNvSpPr/>
          <p:nvPr/>
        </p:nvSpPr>
        <p:spPr>
          <a:xfrm>
            <a:off x="1630217" y="4636567"/>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20" name="Oval 219">
            <a:extLst>
              <a:ext uri="{FF2B5EF4-FFF2-40B4-BE49-F238E27FC236}">
                <a16:creationId xmlns:a16="http://schemas.microsoft.com/office/drawing/2014/main" id="{FF8221BC-632C-7537-CA33-E71E6D3E625B}"/>
              </a:ext>
            </a:extLst>
          </p:cNvPr>
          <p:cNvSpPr/>
          <p:nvPr/>
        </p:nvSpPr>
        <p:spPr>
          <a:xfrm>
            <a:off x="1628045" y="3328751"/>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21" name="Oval 220">
            <a:extLst>
              <a:ext uri="{FF2B5EF4-FFF2-40B4-BE49-F238E27FC236}">
                <a16:creationId xmlns:a16="http://schemas.microsoft.com/office/drawing/2014/main" id="{3BD8EE30-6922-20B5-1458-2F77C0DF9821}"/>
              </a:ext>
            </a:extLst>
          </p:cNvPr>
          <p:cNvSpPr/>
          <p:nvPr/>
        </p:nvSpPr>
        <p:spPr>
          <a:xfrm>
            <a:off x="1633961" y="3747177"/>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22195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230" descr="Bitcoin Hash Rate gần chạm All Time High trong 2019 - Điều này có nghĩa gì?  | TraderViet">
            <a:extLst>
              <a:ext uri="{FF2B5EF4-FFF2-40B4-BE49-F238E27FC236}">
                <a16:creationId xmlns:a16="http://schemas.microsoft.com/office/drawing/2014/main" id="{DE23943A-45C6-A0CD-16A4-EEE7FDFFC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34" t="4164" r="24415" b="-357"/>
          <a:stretch/>
        </p:blipFill>
        <p:spPr bwMode="auto">
          <a:xfrm rot="10800000">
            <a:off x="10121028" y="-1220523"/>
            <a:ext cx="3516696" cy="3350655"/>
          </a:xfrm>
          <a:custGeom>
            <a:avLst/>
            <a:gdLst>
              <a:gd name="connsiteX0" fmla="*/ 2639309 w 5278618"/>
              <a:gd name="connsiteY0" fmla="*/ 0 h 5278618"/>
              <a:gd name="connsiteX1" fmla="*/ 5278618 w 5278618"/>
              <a:gd name="connsiteY1" fmla="*/ 2639309 h 5278618"/>
              <a:gd name="connsiteX2" fmla="*/ 5278617 w 5278618"/>
              <a:gd name="connsiteY2" fmla="*/ 2639309 h 5278618"/>
              <a:gd name="connsiteX3" fmla="*/ 2639308 w 5278618"/>
              <a:gd name="connsiteY3" fmla="*/ 5278618 h 5278618"/>
              <a:gd name="connsiteX4" fmla="*/ 0 w 5278618"/>
              <a:gd name="connsiteY4" fmla="*/ 5278618 h 5278618"/>
              <a:gd name="connsiteX5" fmla="*/ 0 w 5278618"/>
              <a:gd name="connsiteY5" fmla="*/ 2639309 h 5278618"/>
              <a:gd name="connsiteX6" fmla="*/ 2639309 w 5278618"/>
              <a:gd name="connsiteY6" fmla="*/ 0 h 52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618" h="5278618">
                <a:moveTo>
                  <a:pt x="2639309" y="0"/>
                </a:moveTo>
                <a:cubicBezTo>
                  <a:pt x="4096959" y="0"/>
                  <a:pt x="5278618" y="1181659"/>
                  <a:pt x="5278618" y="2639309"/>
                </a:cubicBezTo>
                <a:lnTo>
                  <a:pt x="5278617" y="2639309"/>
                </a:lnTo>
                <a:cubicBezTo>
                  <a:pt x="5278617" y="4096959"/>
                  <a:pt x="4096958" y="5278618"/>
                  <a:pt x="2639308" y="5278618"/>
                </a:cubicBezTo>
                <a:lnTo>
                  <a:pt x="0" y="5278618"/>
                </a:lnTo>
                <a:lnTo>
                  <a:pt x="0" y="2639309"/>
                </a:lnTo>
                <a:cubicBezTo>
                  <a:pt x="0" y="1181659"/>
                  <a:pt x="1181659" y="0"/>
                  <a:pt x="2639309" y="0"/>
                </a:cubicBezTo>
                <a:close/>
              </a:path>
            </a:pathLst>
          </a:custGeom>
          <a:noFill/>
          <a:extLst>
            <a:ext uri="{909E8E84-426E-40DD-AFC4-6F175D3DCCD1}">
              <a14:hiddenFill xmlns:a14="http://schemas.microsoft.com/office/drawing/2010/main">
                <a:solidFill>
                  <a:srgbClr val="FFFFFF"/>
                </a:solidFill>
              </a14:hiddenFill>
            </a:ext>
          </a:extLst>
        </p:spPr>
      </p:pic>
      <p:sp>
        <p:nvSpPr>
          <p:cNvPr id="7" name="Graphic 3">
            <a:extLst>
              <a:ext uri="{FF2B5EF4-FFF2-40B4-BE49-F238E27FC236}">
                <a16:creationId xmlns:a16="http://schemas.microsoft.com/office/drawing/2014/main" id="{9446E5D8-70CA-48AB-B7E4-B850F19C4487}"/>
              </a:ext>
            </a:extLst>
          </p:cNvPr>
          <p:cNvSpPr/>
          <p:nvPr/>
        </p:nvSpPr>
        <p:spPr>
          <a:xfrm>
            <a:off x="-51675" y="3759847"/>
            <a:ext cx="12300829" cy="3129827"/>
          </a:xfrm>
          <a:custGeom>
            <a:avLst/>
            <a:gdLst>
              <a:gd name="connsiteX0" fmla="*/ 7336 w 12192001"/>
              <a:gd name="connsiteY0" fmla="*/ 0 h 6135909"/>
              <a:gd name="connsiteX1" fmla="*/ 1160527 w 12192001"/>
              <a:gd name="connsiteY1" fmla="*/ 1742091 h 6135909"/>
              <a:gd name="connsiteX2" fmla="*/ 2222406 w 12192001"/>
              <a:gd name="connsiteY2" fmla="*/ 2184527 h 6135909"/>
              <a:gd name="connsiteX3" fmla="*/ 6410930 w 12192001"/>
              <a:gd name="connsiteY3" fmla="*/ 1668367 h 6135909"/>
              <a:gd name="connsiteX4" fmla="*/ 10378251 w 12192001"/>
              <a:gd name="connsiteY4" fmla="*/ 3098959 h 6135909"/>
              <a:gd name="connsiteX5" fmla="*/ 12177555 w 12192001"/>
              <a:gd name="connsiteY5" fmla="*/ 2287810 h 6135909"/>
              <a:gd name="connsiteX6" fmla="*/ 12192001 w 12192001"/>
              <a:gd name="connsiteY6" fmla="*/ 6135910 h 6135909"/>
              <a:gd name="connsiteX7" fmla="*/ 7336 w 12192001"/>
              <a:gd name="connsiteY7" fmla="*/ 6135910 h 6135909"/>
              <a:gd name="connsiteX8" fmla="*/ 7336 w 12192001"/>
              <a:gd name="connsiteY8" fmla="*/ 0 h 61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135909">
                <a:moveTo>
                  <a:pt x="7336" y="0"/>
                </a:moveTo>
                <a:cubicBezTo>
                  <a:pt x="106713" y="374174"/>
                  <a:pt x="385002" y="1199166"/>
                  <a:pt x="1160527" y="1742091"/>
                </a:cubicBezTo>
                <a:cubicBezTo>
                  <a:pt x="1524224" y="1996694"/>
                  <a:pt x="1889444" y="2113883"/>
                  <a:pt x="2222406" y="2184527"/>
                </a:cubicBezTo>
                <a:cubicBezTo>
                  <a:pt x="4038602" y="2570004"/>
                  <a:pt x="4807873" y="1550257"/>
                  <a:pt x="6410930" y="1668367"/>
                </a:cubicBezTo>
                <a:cubicBezTo>
                  <a:pt x="8267670" y="1805146"/>
                  <a:pt x="8690929" y="3280347"/>
                  <a:pt x="10378251" y="3098959"/>
                </a:cubicBezTo>
                <a:cubicBezTo>
                  <a:pt x="11191401" y="3011551"/>
                  <a:pt x="11810049" y="2591880"/>
                  <a:pt x="12177555" y="2287810"/>
                </a:cubicBezTo>
                <a:cubicBezTo>
                  <a:pt x="12182381" y="3703257"/>
                  <a:pt x="12187175" y="4720463"/>
                  <a:pt x="12192001" y="6135910"/>
                </a:cubicBezTo>
                <a:cubicBezTo>
                  <a:pt x="8054501" y="6135910"/>
                  <a:pt x="4144837" y="6135910"/>
                  <a:pt x="7336" y="6135910"/>
                </a:cubicBezTo>
                <a:cubicBezTo>
                  <a:pt x="-18064" y="4074224"/>
                  <a:pt x="32704" y="2061655"/>
                  <a:pt x="7336" y="0"/>
                </a:cubicBezTo>
                <a:close/>
              </a:path>
            </a:pathLst>
          </a:custGeom>
          <a:gradFill>
            <a:gsLst>
              <a:gs pos="0">
                <a:srgbClr val="2F33CD"/>
              </a:gs>
              <a:gs pos="100000">
                <a:srgbClr val="1173DD"/>
              </a:gs>
            </a:gsLst>
            <a:lin ang="0" scaled="1"/>
          </a:gradFill>
          <a:ln w="3175" cap="flat">
            <a:noFill/>
            <a:prstDash val="solid"/>
            <a:miter/>
          </a:ln>
        </p:spPr>
        <p:txBody>
          <a:bodyPr rtlCol="0" anchor="ctr"/>
          <a:lstStyle/>
          <a:p>
            <a:endParaRPr lang="en-US"/>
          </a:p>
        </p:txBody>
      </p:sp>
      <p:grpSp>
        <p:nvGrpSpPr>
          <p:cNvPr id="15" name="Graphic 13">
            <a:extLst>
              <a:ext uri="{FF2B5EF4-FFF2-40B4-BE49-F238E27FC236}">
                <a16:creationId xmlns:a16="http://schemas.microsoft.com/office/drawing/2014/main" id="{C920E0B7-D4BC-403D-A1C7-014B617E51F6}"/>
              </a:ext>
            </a:extLst>
          </p:cNvPr>
          <p:cNvGrpSpPr/>
          <p:nvPr/>
        </p:nvGrpSpPr>
        <p:grpSpPr>
          <a:xfrm>
            <a:off x="5493340" y="1085737"/>
            <a:ext cx="6927693" cy="6009013"/>
            <a:chOff x="5493340" y="1085737"/>
            <a:chExt cx="6927693" cy="6009013"/>
          </a:xfrm>
          <a:solidFill>
            <a:srgbClr val="172430">
              <a:alpha val="6000"/>
            </a:srgbClr>
          </a:solidFill>
        </p:grpSpPr>
        <p:grpSp>
          <p:nvGrpSpPr>
            <p:cNvPr id="16" name="Graphic 13">
              <a:extLst>
                <a:ext uri="{FF2B5EF4-FFF2-40B4-BE49-F238E27FC236}">
                  <a16:creationId xmlns:a16="http://schemas.microsoft.com/office/drawing/2014/main" id="{39136C1C-E526-4533-A88E-51E18A58846C}"/>
                </a:ext>
              </a:extLst>
            </p:cNvPr>
            <p:cNvGrpSpPr/>
            <p:nvPr/>
          </p:nvGrpSpPr>
          <p:grpSpPr>
            <a:xfrm>
              <a:off x="5493340" y="4452010"/>
              <a:ext cx="4134592" cy="2642740"/>
              <a:chOff x="5493340" y="4452010"/>
              <a:chExt cx="4134592" cy="2642740"/>
            </a:xfrm>
            <a:grpFill/>
          </p:grpSpPr>
          <p:grpSp>
            <p:nvGrpSpPr>
              <p:cNvPr id="17" name="Graphic 13">
                <a:extLst>
                  <a:ext uri="{FF2B5EF4-FFF2-40B4-BE49-F238E27FC236}">
                    <a16:creationId xmlns:a16="http://schemas.microsoft.com/office/drawing/2014/main" id="{164AD804-FC88-4ED1-94B1-BE57B2B14C7A}"/>
                  </a:ext>
                </a:extLst>
              </p:cNvPr>
              <p:cNvGrpSpPr/>
              <p:nvPr/>
            </p:nvGrpSpPr>
            <p:grpSpPr>
              <a:xfrm>
                <a:off x="5523808" y="4487071"/>
                <a:ext cx="4104125" cy="2570322"/>
                <a:chOff x="5523808" y="4487071"/>
                <a:chExt cx="4104125" cy="2570322"/>
              </a:xfrm>
              <a:grpFill/>
            </p:grpSpPr>
            <p:sp>
              <p:nvSpPr>
                <p:cNvPr id="18" name="Graphic 13">
                  <a:extLst>
                    <a:ext uri="{FF2B5EF4-FFF2-40B4-BE49-F238E27FC236}">
                      <a16:creationId xmlns:a16="http://schemas.microsoft.com/office/drawing/2014/main" id="{22F1D68A-E20D-40E1-88AF-1010B6B9C9AA}"/>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19" name="Graphic 13">
                  <a:extLst>
                    <a:ext uri="{FF2B5EF4-FFF2-40B4-BE49-F238E27FC236}">
                      <a16:creationId xmlns:a16="http://schemas.microsoft.com/office/drawing/2014/main" id="{C204F233-3E31-45C8-981D-EC111D5EEE69}"/>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20" name="Graphic 13">
                  <a:extLst>
                    <a:ext uri="{FF2B5EF4-FFF2-40B4-BE49-F238E27FC236}">
                      <a16:creationId xmlns:a16="http://schemas.microsoft.com/office/drawing/2014/main" id="{83B4F95D-5A96-41C8-A880-46E24104CF8E}"/>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6B1768C5-0319-49DE-BF3A-2CBF2F439086}"/>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6F9344B8-D430-43BD-B3C1-F20C5A8A1648}"/>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23" name="Graphic 13">
                <a:extLst>
                  <a:ext uri="{FF2B5EF4-FFF2-40B4-BE49-F238E27FC236}">
                    <a16:creationId xmlns:a16="http://schemas.microsoft.com/office/drawing/2014/main" id="{3B098355-46F1-495E-A8DB-6CE7E6167098}"/>
                  </a:ext>
                </a:extLst>
              </p:cNvPr>
              <p:cNvGrpSpPr/>
              <p:nvPr/>
            </p:nvGrpSpPr>
            <p:grpSpPr>
              <a:xfrm>
                <a:off x="5493340" y="4452010"/>
                <a:ext cx="2664634" cy="2642740"/>
                <a:chOff x="5493340" y="4452010"/>
                <a:chExt cx="2664634" cy="2642740"/>
              </a:xfrm>
              <a:grpFill/>
            </p:grpSpPr>
            <p:sp>
              <p:nvSpPr>
                <p:cNvPr id="24" name="Graphic 13">
                  <a:extLst>
                    <a:ext uri="{FF2B5EF4-FFF2-40B4-BE49-F238E27FC236}">
                      <a16:creationId xmlns:a16="http://schemas.microsoft.com/office/drawing/2014/main" id="{2614CE72-6F6D-4CAD-A188-6FBE22F623D3}"/>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25" name="Graphic 13">
                  <a:extLst>
                    <a:ext uri="{FF2B5EF4-FFF2-40B4-BE49-F238E27FC236}">
                      <a16:creationId xmlns:a16="http://schemas.microsoft.com/office/drawing/2014/main" id="{6F49FF87-69F8-4AAF-A87F-41CBD23E09B8}"/>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26" name="Graphic 13">
                  <a:extLst>
                    <a:ext uri="{FF2B5EF4-FFF2-40B4-BE49-F238E27FC236}">
                      <a16:creationId xmlns:a16="http://schemas.microsoft.com/office/drawing/2014/main" id="{81DD1DAC-451F-41BA-AC6B-932FDCF7C53B}"/>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27" name="Graphic 13">
                  <a:extLst>
                    <a:ext uri="{FF2B5EF4-FFF2-40B4-BE49-F238E27FC236}">
                      <a16:creationId xmlns:a16="http://schemas.microsoft.com/office/drawing/2014/main" id="{9A420F3B-05B5-427E-BB5E-9CB3E8D73901}"/>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28" name="Graphic 13">
                  <a:extLst>
                    <a:ext uri="{FF2B5EF4-FFF2-40B4-BE49-F238E27FC236}">
                      <a16:creationId xmlns:a16="http://schemas.microsoft.com/office/drawing/2014/main" id="{7091891C-1268-4F6D-8801-730123D1619A}"/>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29" name="Graphic 13">
              <a:extLst>
                <a:ext uri="{FF2B5EF4-FFF2-40B4-BE49-F238E27FC236}">
                  <a16:creationId xmlns:a16="http://schemas.microsoft.com/office/drawing/2014/main" id="{238A93B8-93E7-4A09-BF5D-F41F6FFF8795}"/>
                </a:ext>
              </a:extLst>
            </p:cNvPr>
            <p:cNvGrpSpPr/>
            <p:nvPr/>
          </p:nvGrpSpPr>
          <p:grpSpPr>
            <a:xfrm>
              <a:off x="9113548" y="1085737"/>
              <a:ext cx="3307485" cy="3609331"/>
              <a:chOff x="9113548" y="1085737"/>
              <a:chExt cx="3307485" cy="3609331"/>
            </a:xfrm>
            <a:grpFill/>
          </p:grpSpPr>
          <p:grpSp>
            <p:nvGrpSpPr>
              <p:cNvPr id="30" name="Graphic 13">
                <a:extLst>
                  <a:ext uri="{FF2B5EF4-FFF2-40B4-BE49-F238E27FC236}">
                    <a16:creationId xmlns:a16="http://schemas.microsoft.com/office/drawing/2014/main" id="{AA2DB930-4E03-429C-A138-E8AA98ED0A48}"/>
                  </a:ext>
                </a:extLst>
              </p:cNvPr>
              <p:cNvGrpSpPr/>
              <p:nvPr/>
            </p:nvGrpSpPr>
            <p:grpSpPr>
              <a:xfrm>
                <a:off x="9158514" y="1113408"/>
                <a:ext cx="3227600" cy="3433067"/>
                <a:chOff x="9158514" y="1113408"/>
                <a:chExt cx="3227600" cy="3433067"/>
              </a:xfrm>
              <a:grpFill/>
            </p:grpSpPr>
            <p:sp>
              <p:nvSpPr>
                <p:cNvPr id="31" name="Graphic 13">
                  <a:extLst>
                    <a:ext uri="{FF2B5EF4-FFF2-40B4-BE49-F238E27FC236}">
                      <a16:creationId xmlns:a16="http://schemas.microsoft.com/office/drawing/2014/main" id="{5CAC044A-9E6E-44CE-86CE-2D278DAEB60B}"/>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1024" name="Graphic 13">
                  <a:extLst>
                    <a:ext uri="{FF2B5EF4-FFF2-40B4-BE49-F238E27FC236}">
                      <a16:creationId xmlns:a16="http://schemas.microsoft.com/office/drawing/2014/main" id="{7A33A34E-3CF2-4078-899D-A983A67D3EDF}"/>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1025" name="Graphic 13">
                  <a:extLst>
                    <a:ext uri="{FF2B5EF4-FFF2-40B4-BE49-F238E27FC236}">
                      <a16:creationId xmlns:a16="http://schemas.microsoft.com/office/drawing/2014/main" id="{47092ACC-5500-4AFF-A8B3-9172AF824F53}"/>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1027" name="Graphic 13">
                  <a:extLst>
                    <a:ext uri="{FF2B5EF4-FFF2-40B4-BE49-F238E27FC236}">
                      <a16:creationId xmlns:a16="http://schemas.microsoft.com/office/drawing/2014/main" id="{6E52F092-C29C-4493-B476-5C1D8C0E17B6}"/>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1028" name="Graphic 13">
                  <a:extLst>
                    <a:ext uri="{FF2B5EF4-FFF2-40B4-BE49-F238E27FC236}">
                      <a16:creationId xmlns:a16="http://schemas.microsoft.com/office/drawing/2014/main" id="{A6C47664-0795-4E84-92B9-C977968AD8B6}"/>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1029" name="Graphic 13">
                <a:extLst>
                  <a:ext uri="{FF2B5EF4-FFF2-40B4-BE49-F238E27FC236}">
                    <a16:creationId xmlns:a16="http://schemas.microsoft.com/office/drawing/2014/main" id="{A1708CD5-426D-4EDB-8E4F-AE86FFBB78DF}"/>
                  </a:ext>
                </a:extLst>
              </p:cNvPr>
              <p:cNvGrpSpPr/>
              <p:nvPr/>
            </p:nvGrpSpPr>
            <p:grpSpPr>
              <a:xfrm>
                <a:off x="9113548" y="1085737"/>
                <a:ext cx="3307485" cy="3609331"/>
                <a:chOff x="9113548" y="1085737"/>
                <a:chExt cx="3307485" cy="3609331"/>
              </a:xfrm>
              <a:grpFill/>
            </p:grpSpPr>
            <p:sp>
              <p:nvSpPr>
                <p:cNvPr id="1030" name="Graphic 13">
                  <a:extLst>
                    <a:ext uri="{FF2B5EF4-FFF2-40B4-BE49-F238E27FC236}">
                      <a16:creationId xmlns:a16="http://schemas.microsoft.com/office/drawing/2014/main" id="{5D1E2030-923E-4F49-B56B-CE54476D7970}"/>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1031" name="Graphic 13">
                  <a:extLst>
                    <a:ext uri="{FF2B5EF4-FFF2-40B4-BE49-F238E27FC236}">
                      <a16:creationId xmlns:a16="http://schemas.microsoft.com/office/drawing/2014/main" id="{4E7212A8-0518-4293-9B70-31B1524C0515}"/>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1032" name="Graphic 13">
                  <a:extLst>
                    <a:ext uri="{FF2B5EF4-FFF2-40B4-BE49-F238E27FC236}">
                      <a16:creationId xmlns:a16="http://schemas.microsoft.com/office/drawing/2014/main" id="{0820C17B-4E5F-49A2-B852-55BEC9F61FAF}"/>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1033" name="Graphic 13">
                  <a:extLst>
                    <a:ext uri="{FF2B5EF4-FFF2-40B4-BE49-F238E27FC236}">
                      <a16:creationId xmlns:a16="http://schemas.microsoft.com/office/drawing/2014/main" id="{7CBE93E8-758F-48BF-BCBD-E719011215D0}"/>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1034" name="Graphic 13">
                  <a:extLst>
                    <a:ext uri="{FF2B5EF4-FFF2-40B4-BE49-F238E27FC236}">
                      <a16:creationId xmlns:a16="http://schemas.microsoft.com/office/drawing/2014/main" id="{52CA3D9D-EB4A-4089-B49E-8C8F642CA92C}"/>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1035" name="Graphic 13">
                  <a:extLst>
                    <a:ext uri="{FF2B5EF4-FFF2-40B4-BE49-F238E27FC236}">
                      <a16:creationId xmlns:a16="http://schemas.microsoft.com/office/drawing/2014/main" id="{CFB38A92-3601-42B9-8EA5-3EC29140AE7E}"/>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1036" name="Graphic 13">
                  <a:extLst>
                    <a:ext uri="{FF2B5EF4-FFF2-40B4-BE49-F238E27FC236}">
                      <a16:creationId xmlns:a16="http://schemas.microsoft.com/office/drawing/2014/main" id="{EB2077C3-45AC-4DB0-A4DC-FA7EC1D42B0D}"/>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1037" name="Graphic 13">
                  <a:extLst>
                    <a:ext uri="{FF2B5EF4-FFF2-40B4-BE49-F238E27FC236}">
                      <a16:creationId xmlns:a16="http://schemas.microsoft.com/office/drawing/2014/main" id="{ACCC4EF0-8C68-42FD-B8D0-A414F38EFB20}"/>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1038" name="Graphic 13">
                  <a:extLst>
                    <a:ext uri="{FF2B5EF4-FFF2-40B4-BE49-F238E27FC236}">
                      <a16:creationId xmlns:a16="http://schemas.microsoft.com/office/drawing/2014/main" id="{504F3FCF-FDB4-4930-BF4B-EF5F59F13998}"/>
                    </a:ext>
                  </a:extLst>
                </p:cNvPr>
                <p:cNvGrpSpPr/>
                <p:nvPr/>
              </p:nvGrpSpPr>
              <p:grpSpPr>
                <a:xfrm>
                  <a:off x="9453893" y="1085737"/>
                  <a:ext cx="221920" cy="3609331"/>
                  <a:chOff x="9453893" y="1085737"/>
                  <a:chExt cx="221920" cy="3609331"/>
                </a:xfrm>
                <a:grpFill/>
              </p:grpSpPr>
              <p:sp>
                <p:nvSpPr>
                  <p:cNvPr id="1039" name="Graphic 13">
                    <a:extLst>
                      <a:ext uri="{FF2B5EF4-FFF2-40B4-BE49-F238E27FC236}">
                        <a16:creationId xmlns:a16="http://schemas.microsoft.com/office/drawing/2014/main" id="{F2CC8767-8394-462B-91EF-1F49D5D76048}"/>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1040" name="Graphic 13">
                    <a:extLst>
                      <a:ext uri="{FF2B5EF4-FFF2-40B4-BE49-F238E27FC236}">
                        <a16:creationId xmlns:a16="http://schemas.microsoft.com/office/drawing/2014/main" id="{A0F1C585-9675-45EB-A8C5-E3406597F2FD}"/>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1041" name="Graphic 13">
            <a:extLst>
              <a:ext uri="{FF2B5EF4-FFF2-40B4-BE49-F238E27FC236}">
                <a16:creationId xmlns:a16="http://schemas.microsoft.com/office/drawing/2014/main" id="{E4DC417B-0ED1-46B4-9140-B3D8AA2AD65C}"/>
              </a:ext>
            </a:extLst>
          </p:cNvPr>
          <p:cNvGrpSpPr/>
          <p:nvPr/>
        </p:nvGrpSpPr>
        <p:grpSpPr>
          <a:xfrm>
            <a:off x="4738717" y="1693341"/>
            <a:ext cx="7915669" cy="5577174"/>
            <a:chOff x="4738717" y="1693341"/>
            <a:chExt cx="7915669" cy="5577174"/>
          </a:xfrm>
          <a:solidFill>
            <a:schemeClr val="bg1">
              <a:alpha val="25000"/>
            </a:schemeClr>
          </a:solidFill>
        </p:grpSpPr>
        <p:grpSp>
          <p:nvGrpSpPr>
            <p:cNvPr id="1042" name="Graphic 13">
              <a:extLst>
                <a:ext uri="{FF2B5EF4-FFF2-40B4-BE49-F238E27FC236}">
                  <a16:creationId xmlns:a16="http://schemas.microsoft.com/office/drawing/2014/main" id="{44D6DA3F-8647-49A1-BB2E-F6EB6AC86A04}"/>
                </a:ext>
              </a:extLst>
            </p:cNvPr>
            <p:cNvGrpSpPr/>
            <p:nvPr/>
          </p:nvGrpSpPr>
          <p:grpSpPr>
            <a:xfrm>
              <a:off x="4810799" y="1831443"/>
              <a:ext cx="6119775" cy="5366959"/>
              <a:chOff x="4810799" y="1831443"/>
              <a:chExt cx="6119775" cy="5366959"/>
            </a:xfrm>
            <a:grpFill/>
          </p:grpSpPr>
          <p:grpSp>
            <p:nvGrpSpPr>
              <p:cNvPr id="1043" name="Graphic 13">
                <a:extLst>
                  <a:ext uri="{FF2B5EF4-FFF2-40B4-BE49-F238E27FC236}">
                    <a16:creationId xmlns:a16="http://schemas.microsoft.com/office/drawing/2014/main" id="{9B88654A-16FC-433D-928C-D5B06652BCA4}"/>
                  </a:ext>
                </a:extLst>
              </p:cNvPr>
              <p:cNvGrpSpPr/>
              <p:nvPr/>
            </p:nvGrpSpPr>
            <p:grpSpPr>
              <a:xfrm>
                <a:off x="4810799" y="1870052"/>
                <a:ext cx="6079788" cy="5328350"/>
                <a:chOff x="4810799" y="1870052"/>
                <a:chExt cx="6079788" cy="5328350"/>
              </a:xfrm>
              <a:grpFill/>
            </p:grpSpPr>
            <p:sp>
              <p:nvSpPr>
                <p:cNvPr id="1044" name="Graphic 13">
                  <a:extLst>
                    <a:ext uri="{FF2B5EF4-FFF2-40B4-BE49-F238E27FC236}">
                      <a16:creationId xmlns:a16="http://schemas.microsoft.com/office/drawing/2014/main" id="{42536537-225F-4E26-B3B6-55794D7D6057}"/>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1045" name="Graphic 13">
                  <a:extLst>
                    <a:ext uri="{FF2B5EF4-FFF2-40B4-BE49-F238E27FC236}">
                      <a16:creationId xmlns:a16="http://schemas.microsoft.com/office/drawing/2014/main" id="{1AC7A6B5-542C-409A-8388-7F173F984230}"/>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1046" name="Graphic 13">
                  <a:extLst>
                    <a:ext uri="{FF2B5EF4-FFF2-40B4-BE49-F238E27FC236}">
                      <a16:creationId xmlns:a16="http://schemas.microsoft.com/office/drawing/2014/main" id="{37321F4D-4A9B-437B-BF41-058A3F6612BC}"/>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1047" name="Graphic 13">
                  <a:extLst>
                    <a:ext uri="{FF2B5EF4-FFF2-40B4-BE49-F238E27FC236}">
                      <a16:creationId xmlns:a16="http://schemas.microsoft.com/office/drawing/2014/main" id="{4CB560FD-8B70-4F69-A10C-D6FB9B131FCA}"/>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1048" name="Graphic 13">
                  <a:extLst>
                    <a:ext uri="{FF2B5EF4-FFF2-40B4-BE49-F238E27FC236}">
                      <a16:creationId xmlns:a16="http://schemas.microsoft.com/office/drawing/2014/main" id="{813C158B-34F7-4C0E-8A56-7026793EBC97}"/>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1049" name="Graphic 13">
                  <a:extLst>
                    <a:ext uri="{FF2B5EF4-FFF2-40B4-BE49-F238E27FC236}">
                      <a16:creationId xmlns:a16="http://schemas.microsoft.com/office/drawing/2014/main" id="{A05410A0-EF32-4AFF-87D9-91F35B63DE91}"/>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1050" name="Graphic 13">
                  <a:extLst>
                    <a:ext uri="{FF2B5EF4-FFF2-40B4-BE49-F238E27FC236}">
                      <a16:creationId xmlns:a16="http://schemas.microsoft.com/office/drawing/2014/main" id="{7480655C-C88F-4197-A199-580B2BD6E39C}"/>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1051" name="Graphic 13">
                <a:extLst>
                  <a:ext uri="{FF2B5EF4-FFF2-40B4-BE49-F238E27FC236}">
                    <a16:creationId xmlns:a16="http://schemas.microsoft.com/office/drawing/2014/main" id="{34C37D34-3483-449C-BA9B-0ABB9E9D83D8}"/>
                  </a:ext>
                </a:extLst>
              </p:cNvPr>
              <p:cNvGrpSpPr/>
              <p:nvPr/>
            </p:nvGrpSpPr>
            <p:grpSpPr>
              <a:xfrm>
                <a:off x="5765777" y="1831443"/>
                <a:ext cx="5164797" cy="4392991"/>
                <a:chOff x="5765777" y="1831443"/>
                <a:chExt cx="5164797" cy="4392991"/>
              </a:xfrm>
              <a:grpFill/>
            </p:grpSpPr>
            <p:sp>
              <p:nvSpPr>
                <p:cNvPr id="1052" name="Graphic 13">
                  <a:extLst>
                    <a:ext uri="{FF2B5EF4-FFF2-40B4-BE49-F238E27FC236}">
                      <a16:creationId xmlns:a16="http://schemas.microsoft.com/office/drawing/2014/main" id="{A9BCC70C-FE3C-4850-B0B6-A63F996C80BF}"/>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1053" name="Graphic 13">
                  <a:extLst>
                    <a:ext uri="{FF2B5EF4-FFF2-40B4-BE49-F238E27FC236}">
                      <a16:creationId xmlns:a16="http://schemas.microsoft.com/office/drawing/2014/main" id="{EE8D004E-3C9A-458F-83CF-D0B3571E3923}"/>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1054" name="Graphic 13">
                  <a:extLst>
                    <a:ext uri="{FF2B5EF4-FFF2-40B4-BE49-F238E27FC236}">
                      <a16:creationId xmlns:a16="http://schemas.microsoft.com/office/drawing/2014/main" id="{E0894881-B7EA-436F-BB72-D99E77DCD51E}"/>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1055" name="Graphic 13">
                  <a:extLst>
                    <a:ext uri="{FF2B5EF4-FFF2-40B4-BE49-F238E27FC236}">
                      <a16:creationId xmlns:a16="http://schemas.microsoft.com/office/drawing/2014/main" id="{746C19F5-9DC5-4D29-9768-B421F582B703}"/>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1056" name="Graphic 13">
                  <a:extLst>
                    <a:ext uri="{FF2B5EF4-FFF2-40B4-BE49-F238E27FC236}">
                      <a16:creationId xmlns:a16="http://schemas.microsoft.com/office/drawing/2014/main" id="{B9E9C30C-F864-4E7B-8AD3-501C19A51646}"/>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1057" name="Graphic 13">
                  <a:extLst>
                    <a:ext uri="{FF2B5EF4-FFF2-40B4-BE49-F238E27FC236}">
                      <a16:creationId xmlns:a16="http://schemas.microsoft.com/office/drawing/2014/main" id="{45295E6E-B5CA-4C51-9643-925336BF7567}"/>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1058" name="Graphic 13">
                  <a:extLst>
                    <a:ext uri="{FF2B5EF4-FFF2-40B4-BE49-F238E27FC236}">
                      <a16:creationId xmlns:a16="http://schemas.microsoft.com/office/drawing/2014/main" id="{09FAB5B0-6F1C-458D-9607-A77494C0DE1A}"/>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1059" name="Graphic 13">
                  <a:extLst>
                    <a:ext uri="{FF2B5EF4-FFF2-40B4-BE49-F238E27FC236}">
                      <a16:creationId xmlns:a16="http://schemas.microsoft.com/office/drawing/2014/main" id="{6D5DFB7C-D7E8-4211-ADA0-B1C787A5EE7F}"/>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1060" name="Graphic 13">
                  <a:extLst>
                    <a:ext uri="{FF2B5EF4-FFF2-40B4-BE49-F238E27FC236}">
                      <a16:creationId xmlns:a16="http://schemas.microsoft.com/office/drawing/2014/main" id="{FA5C2622-5E48-409B-AE07-49841F4FFDF3}"/>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1061" name="Graphic 13">
              <a:extLst>
                <a:ext uri="{FF2B5EF4-FFF2-40B4-BE49-F238E27FC236}">
                  <a16:creationId xmlns:a16="http://schemas.microsoft.com/office/drawing/2014/main" id="{B4B76890-3B4C-4760-A9CF-5B783273559E}"/>
                </a:ext>
              </a:extLst>
            </p:cNvPr>
            <p:cNvGrpSpPr/>
            <p:nvPr/>
          </p:nvGrpSpPr>
          <p:grpSpPr>
            <a:xfrm>
              <a:off x="4738717" y="1693341"/>
              <a:ext cx="7915669" cy="5577174"/>
              <a:chOff x="4738717" y="1693341"/>
              <a:chExt cx="7915669" cy="5577174"/>
            </a:xfrm>
            <a:grpFill/>
          </p:grpSpPr>
          <p:grpSp>
            <p:nvGrpSpPr>
              <p:cNvPr id="1062" name="Graphic 13">
                <a:extLst>
                  <a:ext uri="{FF2B5EF4-FFF2-40B4-BE49-F238E27FC236}">
                    <a16:creationId xmlns:a16="http://schemas.microsoft.com/office/drawing/2014/main" id="{24CD8CCD-3A87-432F-849B-EE571965242F}"/>
                  </a:ext>
                </a:extLst>
              </p:cNvPr>
              <p:cNvGrpSpPr/>
              <p:nvPr/>
            </p:nvGrpSpPr>
            <p:grpSpPr>
              <a:xfrm>
                <a:off x="6256873" y="1726593"/>
                <a:ext cx="6160933" cy="5398625"/>
                <a:chOff x="6256873" y="1726593"/>
                <a:chExt cx="6160933" cy="5398625"/>
              </a:xfrm>
              <a:grpFill/>
            </p:grpSpPr>
            <p:sp>
              <p:nvSpPr>
                <p:cNvPr id="1063" name="Graphic 13">
                  <a:extLst>
                    <a:ext uri="{FF2B5EF4-FFF2-40B4-BE49-F238E27FC236}">
                      <a16:creationId xmlns:a16="http://schemas.microsoft.com/office/drawing/2014/main" id="{FEC267B7-1A8B-435D-9152-0ABAB769C31A}"/>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1064" name="Graphic 13">
                  <a:extLst>
                    <a:ext uri="{FF2B5EF4-FFF2-40B4-BE49-F238E27FC236}">
                      <a16:creationId xmlns:a16="http://schemas.microsoft.com/office/drawing/2014/main" id="{6B37C058-0546-47F4-8B7D-BE5834AB5390}"/>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1065" name="Graphic 13">
                  <a:extLst>
                    <a:ext uri="{FF2B5EF4-FFF2-40B4-BE49-F238E27FC236}">
                      <a16:creationId xmlns:a16="http://schemas.microsoft.com/office/drawing/2014/main" id="{7B1843A7-2C57-40AD-854B-263FF43A6E64}"/>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1066" name="Graphic 13">
                  <a:extLst>
                    <a:ext uri="{FF2B5EF4-FFF2-40B4-BE49-F238E27FC236}">
                      <a16:creationId xmlns:a16="http://schemas.microsoft.com/office/drawing/2014/main" id="{0011696B-F527-4AA1-84C4-920D83AD933A}"/>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1067" name="Graphic 13">
                  <a:extLst>
                    <a:ext uri="{FF2B5EF4-FFF2-40B4-BE49-F238E27FC236}">
                      <a16:creationId xmlns:a16="http://schemas.microsoft.com/office/drawing/2014/main" id="{351D5E4D-D69E-4B4A-96D7-DF367C8CB5A6}"/>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1068" name="Graphic 13">
                <a:extLst>
                  <a:ext uri="{FF2B5EF4-FFF2-40B4-BE49-F238E27FC236}">
                    <a16:creationId xmlns:a16="http://schemas.microsoft.com/office/drawing/2014/main" id="{DC6DA9D4-97A1-4953-AC58-3C46A2F2E910}"/>
                  </a:ext>
                </a:extLst>
              </p:cNvPr>
              <p:cNvGrpSpPr/>
              <p:nvPr/>
            </p:nvGrpSpPr>
            <p:grpSpPr>
              <a:xfrm>
                <a:off x="4738717" y="1693341"/>
                <a:ext cx="7915669" cy="5577174"/>
                <a:chOff x="4738717" y="1693341"/>
                <a:chExt cx="7915669" cy="5577174"/>
              </a:xfrm>
              <a:grpFill/>
            </p:grpSpPr>
            <p:sp>
              <p:nvSpPr>
                <p:cNvPr id="1069" name="Graphic 13">
                  <a:extLst>
                    <a:ext uri="{FF2B5EF4-FFF2-40B4-BE49-F238E27FC236}">
                      <a16:creationId xmlns:a16="http://schemas.microsoft.com/office/drawing/2014/main" id="{056F7E44-00BC-4150-B5A9-D1D770207E57}"/>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1070" name="Graphic 13">
                  <a:extLst>
                    <a:ext uri="{FF2B5EF4-FFF2-40B4-BE49-F238E27FC236}">
                      <a16:creationId xmlns:a16="http://schemas.microsoft.com/office/drawing/2014/main" id="{582E8A27-16A6-4CF5-8CDE-A9F0EA7F2107}"/>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1071" name="Graphic 13">
                  <a:extLst>
                    <a:ext uri="{FF2B5EF4-FFF2-40B4-BE49-F238E27FC236}">
                      <a16:creationId xmlns:a16="http://schemas.microsoft.com/office/drawing/2014/main" id="{3BBCBC93-4662-4358-91DD-858003852690}"/>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1072" name="Graphic 13">
                  <a:extLst>
                    <a:ext uri="{FF2B5EF4-FFF2-40B4-BE49-F238E27FC236}">
                      <a16:creationId xmlns:a16="http://schemas.microsoft.com/office/drawing/2014/main" id="{A0D363CA-CA30-40DC-B5AE-6DF3711DB25E}"/>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1073" name="Graphic 13">
                  <a:extLst>
                    <a:ext uri="{FF2B5EF4-FFF2-40B4-BE49-F238E27FC236}">
                      <a16:creationId xmlns:a16="http://schemas.microsoft.com/office/drawing/2014/main" id="{3BDFF5B1-4D26-4BB1-9668-C41D73E7DA4E}"/>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1074" name="Graphic 13">
                  <a:extLst>
                    <a:ext uri="{FF2B5EF4-FFF2-40B4-BE49-F238E27FC236}">
                      <a16:creationId xmlns:a16="http://schemas.microsoft.com/office/drawing/2014/main" id="{D2793F19-DEA1-45DD-9694-F1992A49B77A}"/>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1075" name="Graphic 13">
                  <a:extLst>
                    <a:ext uri="{FF2B5EF4-FFF2-40B4-BE49-F238E27FC236}">
                      <a16:creationId xmlns:a16="http://schemas.microsoft.com/office/drawing/2014/main" id="{9B65F9CA-DFD1-4524-9DAB-604180798E62}"/>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1076" name="Graphic 13">
                  <a:extLst>
                    <a:ext uri="{FF2B5EF4-FFF2-40B4-BE49-F238E27FC236}">
                      <a16:creationId xmlns:a16="http://schemas.microsoft.com/office/drawing/2014/main" id="{2685D567-1956-4B64-84E2-E05787AE847E}"/>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1077" name="Graphic 13">
                  <a:extLst>
                    <a:ext uri="{FF2B5EF4-FFF2-40B4-BE49-F238E27FC236}">
                      <a16:creationId xmlns:a16="http://schemas.microsoft.com/office/drawing/2014/main" id="{A1DC3F6F-FA52-4950-BA39-2989BA952648}"/>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1078" name="Graphic 13">
                  <a:extLst>
                    <a:ext uri="{FF2B5EF4-FFF2-40B4-BE49-F238E27FC236}">
                      <a16:creationId xmlns:a16="http://schemas.microsoft.com/office/drawing/2014/main" id="{0728F0EC-B1D0-4BB0-B34E-3A7E2526B8EF}"/>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1079" name="Graphic 13">
            <a:extLst>
              <a:ext uri="{FF2B5EF4-FFF2-40B4-BE49-F238E27FC236}">
                <a16:creationId xmlns:a16="http://schemas.microsoft.com/office/drawing/2014/main" id="{96A225E2-534D-4B30-9ED4-19546D7D3F12}"/>
              </a:ext>
            </a:extLst>
          </p:cNvPr>
          <p:cNvGrpSpPr/>
          <p:nvPr/>
        </p:nvGrpSpPr>
        <p:grpSpPr>
          <a:xfrm>
            <a:off x="7282215" y="1657564"/>
            <a:ext cx="5496306" cy="3782413"/>
            <a:chOff x="7282215" y="1831814"/>
            <a:chExt cx="5496306" cy="3782413"/>
          </a:xfrm>
          <a:solidFill>
            <a:srgbClr val="143F57"/>
          </a:solidFill>
        </p:grpSpPr>
        <p:grpSp>
          <p:nvGrpSpPr>
            <p:cNvPr id="1080" name="Graphic 13">
              <a:extLst>
                <a:ext uri="{FF2B5EF4-FFF2-40B4-BE49-F238E27FC236}">
                  <a16:creationId xmlns:a16="http://schemas.microsoft.com/office/drawing/2014/main" id="{8D87379F-B041-4F0B-90D4-3D3F851A673F}"/>
                </a:ext>
              </a:extLst>
            </p:cNvPr>
            <p:cNvGrpSpPr/>
            <p:nvPr/>
          </p:nvGrpSpPr>
          <p:grpSpPr>
            <a:xfrm>
              <a:off x="7282215" y="3124286"/>
              <a:ext cx="3469199" cy="2489942"/>
              <a:chOff x="7282215" y="3124286"/>
              <a:chExt cx="3469199" cy="2489942"/>
            </a:xfrm>
            <a:solidFill>
              <a:srgbClr val="143F57"/>
            </a:solidFill>
          </p:grpSpPr>
          <p:grpSp>
            <p:nvGrpSpPr>
              <p:cNvPr id="1081" name="Graphic 13">
                <a:extLst>
                  <a:ext uri="{FF2B5EF4-FFF2-40B4-BE49-F238E27FC236}">
                    <a16:creationId xmlns:a16="http://schemas.microsoft.com/office/drawing/2014/main" id="{F9FFF0BB-4006-4F7A-BE6F-8D12F8349F80}"/>
                  </a:ext>
                </a:extLst>
              </p:cNvPr>
              <p:cNvGrpSpPr/>
              <p:nvPr/>
            </p:nvGrpSpPr>
            <p:grpSpPr>
              <a:xfrm>
                <a:off x="7302272" y="3143424"/>
                <a:ext cx="2500812" cy="2361028"/>
                <a:chOff x="7302272" y="3143424"/>
                <a:chExt cx="2500812" cy="2361028"/>
              </a:xfrm>
              <a:solidFill>
                <a:srgbClr val="143F57"/>
              </a:solidFill>
            </p:grpSpPr>
            <p:sp>
              <p:nvSpPr>
                <p:cNvPr id="1082" name="Graphic 13">
                  <a:extLst>
                    <a:ext uri="{FF2B5EF4-FFF2-40B4-BE49-F238E27FC236}">
                      <a16:creationId xmlns:a16="http://schemas.microsoft.com/office/drawing/2014/main" id="{538AB86F-BC9A-45E1-8897-A7975884F09F}"/>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w="15294" cap="flat">
                  <a:noFill/>
                  <a:prstDash val="solid"/>
                  <a:miter/>
                </a:ln>
              </p:spPr>
              <p:txBody>
                <a:bodyPr rtlCol="0" anchor="ctr"/>
                <a:lstStyle/>
                <a:p>
                  <a:endParaRPr lang="en-US"/>
                </a:p>
              </p:txBody>
            </p:sp>
            <p:sp>
              <p:nvSpPr>
                <p:cNvPr id="1083" name="Graphic 13">
                  <a:extLst>
                    <a:ext uri="{FF2B5EF4-FFF2-40B4-BE49-F238E27FC236}">
                      <a16:creationId xmlns:a16="http://schemas.microsoft.com/office/drawing/2014/main" id="{04A545A0-7EA7-4392-AA6C-5FC4270BC67E}"/>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w="15294" cap="flat">
                  <a:noFill/>
                  <a:prstDash val="solid"/>
                  <a:miter/>
                </a:ln>
              </p:spPr>
              <p:txBody>
                <a:bodyPr rtlCol="0" anchor="ctr"/>
                <a:lstStyle/>
                <a:p>
                  <a:endParaRPr lang="en-US"/>
                </a:p>
              </p:txBody>
            </p:sp>
            <p:sp>
              <p:nvSpPr>
                <p:cNvPr id="1084" name="Graphic 13">
                  <a:extLst>
                    <a:ext uri="{FF2B5EF4-FFF2-40B4-BE49-F238E27FC236}">
                      <a16:creationId xmlns:a16="http://schemas.microsoft.com/office/drawing/2014/main" id="{32A6A1B6-AB42-47C1-B18A-BEBB15376125}"/>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solidFill>
                  <a:srgbClr val="143F57"/>
                </a:solidFill>
                <a:ln w="15294" cap="flat">
                  <a:noFill/>
                  <a:prstDash val="solid"/>
                  <a:miter/>
                </a:ln>
              </p:spPr>
              <p:txBody>
                <a:bodyPr rtlCol="0" anchor="ctr"/>
                <a:lstStyle/>
                <a:p>
                  <a:endParaRPr lang="en-US"/>
                </a:p>
              </p:txBody>
            </p:sp>
            <p:sp>
              <p:nvSpPr>
                <p:cNvPr id="1085" name="Graphic 13">
                  <a:extLst>
                    <a:ext uri="{FF2B5EF4-FFF2-40B4-BE49-F238E27FC236}">
                      <a16:creationId xmlns:a16="http://schemas.microsoft.com/office/drawing/2014/main" id="{4CE49A29-C45B-4221-B9DE-8AAD3E30AC3D}"/>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w="15294" cap="flat">
                  <a:noFill/>
                  <a:prstDash val="solid"/>
                  <a:miter/>
                </a:ln>
              </p:spPr>
              <p:txBody>
                <a:bodyPr rtlCol="0" anchor="ctr"/>
                <a:lstStyle/>
                <a:p>
                  <a:endParaRPr lang="en-US"/>
                </a:p>
              </p:txBody>
            </p:sp>
            <p:sp>
              <p:nvSpPr>
                <p:cNvPr id="1086" name="Graphic 13">
                  <a:extLst>
                    <a:ext uri="{FF2B5EF4-FFF2-40B4-BE49-F238E27FC236}">
                      <a16:creationId xmlns:a16="http://schemas.microsoft.com/office/drawing/2014/main" id="{F23B1BA7-262B-49F5-8051-34F26B2DEAD0}"/>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w="15294" cap="flat">
                  <a:noFill/>
                  <a:prstDash val="solid"/>
                  <a:miter/>
                </a:ln>
              </p:spPr>
              <p:txBody>
                <a:bodyPr rtlCol="0" anchor="ctr"/>
                <a:lstStyle/>
                <a:p>
                  <a:endParaRPr lang="en-US"/>
                </a:p>
              </p:txBody>
            </p:sp>
            <p:sp>
              <p:nvSpPr>
                <p:cNvPr id="1087" name="Graphic 13">
                  <a:extLst>
                    <a:ext uri="{FF2B5EF4-FFF2-40B4-BE49-F238E27FC236}">
                      <a16:creationId xmlns:a16="http://schemas.microsoft.com/office/drawing/2014/main" id="{DD048A39-8F7F-4C81-816F-546C17645F91}"/>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w="15294" cap="flat">
                  <a:noFill/>
                  <a:prstDash val="solid"/>
                  <a:miter/>
                </a:ln>
              </p:spPr>
              <p:txBody>
                <a:bodyPr rtlCol="0" anchor="ctr"/>
                <a:lstStyle/>
                <a:p>
                  <a:endParaRPr lang="en-US"/>
                </a:p>
              </p:txBody>
            </p:sp>
            <p:sp>
              <p:nvSpPr>
                <p:cNvPr id="1088" name="Graphic 13">
                  <a:extLst>
                    <a:ext uri="{FF2B5EF4-FFF2-40B4-BE49-F238E27FC236}">
                      <a16:creationId xmlns:a16="http://schemas.microsoft.com/office/drawing/2014/main" id="{6354FCEC-EBFF-479E-AFC9-3A238C68A62F}"/>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w="15294" cap="flat">
                  <a:noFill/>
                  <a:prstDash val="solid"/>
                  <a:miter/>
                </a:ln>
              </p:spPr>
              <p:txBody>
                <a:bodyPr rtlCol="0" anchor="ctr"/>
                <a:lstStyle/>
                <a:p>
                  <a:endParaRPr lang="en-US"/>
                </a:p>
              </p:txBody>
            </p:sp>
            <p:sp>
              <p:nvSpPr>
                <p:cNvPr id="1089" name="Graphic 13">
                  <a:extLst>
                    <a:ext uri="{FF2B5EF4-FFF2-40B4-BE49-F238E27FC236}">
                      <a16:creationId xmlns:a16="http://schemas.microsoft.com/office/drawing/2014/main" id="{C72A3796-A09D-4D77-8FC1-8C166DE51FF9}"/>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w="15294" cap="flat">
                  <a:noFill/>
                  <a:prstDash val="solid"/>
                  <a:miter/>
                </a:ln>
              </p:spPr>
              <p:txBody>
                <a:bodyPr rtlCol="0" anchor="ctr"/>
                <a:lstStyle/>
                <a:p>
                  <a:endParaRPr lang="en-US"/>
                </a:p>
              </p:txBody>
            </p:sp>
          </p:grpSp>
          <p:grpSp>
            <p:nvGrpSpPr>
              <p:cNvPr id="1090" name="Graphic 13">
                <a:extLst>
                  <a:ext uri="{FF2B5EF4-FFF2-40B4-BE49-F238E27FC236}">
                    <a16:creationId xmlns:a16="http://schemas.microsoft.com/office/drawing/2014/main" id="{81363D6B-3079-4A71-8734-07BBB1D6F619}"/>
                  </a:ext>
                </a:extLst>
              </p:cNvPr>
              <p:cNvGrpSpPr/>
              <p:nvPr/>
            </p:nvGrpSpPr>
            <p:grpSpPr>
              <a:xfrm>
                <a:off x="7282215" y="3124286"/>
                <a:ext cx="3469199" cy="2489942"/>
                <a:chOff x="7282215" y="3124286"/>
                <a:chExt cx="3469199" cy="2489942"/>
              </a:xfrm>
              <a:solidFill>
                <a:srgbClr val="143F57"/>
              </a:solidFill>
            </p:grpSpPr>
            <p:sp>
              <p:nvSpPr>
                <p:cNvPr id="1091" name="Graphic 13">
                  <a:extLst>
                    <a:ext uri="{FF2B5EF4-FFF2-40B4-BE49-F238E27FC236}">
                      <a16:creationId xmlns:a16="http://schemas.microsoft.com/office/drawing/2014/main" id="{11F08E35-9F1F-4A06-BF4C-4900D6D832EE}"/>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2" name="Graphic 13">
                  <a:extLst>
                    <a:ext uri="{FF2B5EF4-FFF2-40B4-BE49-F238E27FC236}">
                      <a16:creationId xmlns:a16="http://schemas.microsoft.com/office/drawing/2014/main" id="{B497FF44-0BDE-42A1-95D8-BBF1676E5F5F}"/>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3" name="Graphic 13">
                  <a:extLst>
                    <a:ext uri="{FF2B5EF4-FFF2-40B4-BE49-F238E27FC236}">
                      <a16:creationId xmlns:a16="http://schemas.microsoft.com/office/drawing/2014/main" id="{E28897F6-1B63-4201-90C5-8386CD6354CA}"/>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4" name="Graphic 13">
                  <a:extLst>
                    <a:ext uri="{FF2B5EF4-FFF2-40B4-BE49-F238E27FC236}">
                      <a16:creationId xmlns:a16="http://schemas.microsoft.com/office/drawing/2014/main" id="{5459EC79-970E-4842-998C-2BD513B910C6}"/>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5" name="Graphic 13">
                  <a:extLst>
                    <a:ext uri="{FF2B5EF4-FFF2-40B4-BE49-F238E27FC236}">
                      <a16:creationId xmlns:a16="http://schemas.microsoft.com/office/drawing/2014/main" id="{210BE57B-6FB4-4DAD-8D0A-BBA687944BFC}"/>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6" name="Graphic 13">
                  <a:extLst>
                    <a:ext uri="{FF2B5EF4-FFF2-40B4-BE49-F238E27FC236}">
                      <a16:creationId xmlns:a16="http://schemas.microsoft.com/office/drawing/2014/main" id="{93EABB29-7BD7-4C84-BBA3-58E1775D569F}"/>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w="15294" cap="flat">
                  <a:noFill/>
                  <a:prstDash val="solid"/>
                  <a:miter/>
                </a:ln>
              </p:spPr>
              <p:txBody>
                <a:bodyPr rtlCol="0" anchor="ctr"/>
                <a:lstStyle/>
                <a:p>
                  <a:endParaRPr lang="en-US"/>
                </a:p>
              </p:txBody>
            </p:sp>
            <p:sp>
              <p:nvSpPr>
                <p:cNvPr id="1097" name="Graphic 13">
                  <a:extLst>
                    <a:ext uri="{FF2B5EF4-FFF2-40B4-BE49-F238E27FC236}">
                      <a16:creationId xmlns:a16="http://schemas.microsoft.com/office/drawing/2014/main" id="{365959F5-C6F1-4984-B9A1-7CE86DEFF6DF}"/>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w="15294" cap="flat">
                  <a:noFill/>
                  <a:prstDash val="solid"/>
                  <a:miter/>
                </a:ln>
              </p:spPr>
              <p:txBody>
                <a:bodyPr rtlCol="0" anchor="ctr"/>
                <a:lstStyle/>
                <a:p>
                  <a:endParaRPr lang="en-US"/>
                </a:p>
              </p:txBody>
            </p:sp>
            <p:sp>
              <p:nvSpPr>
                <p:cNvPr id="1098" name="Graphic 13">
                  <a:extLst>
                    <a:ext uri="{FF2B5EF4-FFF2-40B4-BE49-F238E27FC236}">
                      <a16:creationId xmlns:a16="http://schemas.microsoft.com/office/drawing/2014/main" id="{A089A5B5-D295-44FD-9385-376369077E98}"/>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w="15294" cap="flat">
                  <a:noFill/>
                  <a:prstDash val="solid"/>
                  <a:miter/>
                </a:ln>
              </p:spPr>
              <p:txBody>
                <a:bodyPr rtlCol="0" anchor="ctr"/>
                <a:lstStyle/>
                <a:p>
                  <a:endParaRPr lang="en-US"/>
                </a:p>
              </p:txBody>
            </p:sp>
            <p:sp>
              <p:nvSpPr>
                <p:cNvPr id="1099" name="Graphic 13">
                  <a:extLst>
                    <a:ext uri="{FF2B5EF4-FFF2-40B4-BE49-F238E27FC236}">
                      <a16:creationId xmlns:a16="http://schemas.microsoft.com/office/drawing/2014/main" id="{1C678117-0C3E-4A13-94FB-0F844F206440}"/>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w="15294" cap="flat">
                  <a:noFill/>
                  <a:prstDash val="solid"/>
                  <a:miter/>
                </a:ln>
              </p:spPr>
              <p:txBody>
                <a:bodyPr rtlCol="0" anchor="ctr"/>
                <a:lstStyle/>
                <a:p>
                  <a:endParaRPr lang="en-US"/>
                </a:p>
              </p:txBody>
            </p:sp>
            <p:sp>
              <p:nvSpPr>
                <p:cNvPr id="1100" name="Graphic 13">
                  <a:extLst>
                    <a:ext uri="{FF2B5EF4-FFF2-40B4-BE49-F238E27FC236}">
                      <a16:creationId xmlns:a16="http://schemas.microsoft.com/office/drawing/2014/main" id="{EAC467CC-2E4C-4B5A-9585-0886165FE13F}"/>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w="15294" cap="flat">
                  <a:noFill/>
                  <a:prstDash val="solid"/>
                  <a:miter/>
                </a:ln>
              </p:spPr>
              <p:txBody>
                <a:bodyPr rtlCol="0" anchor="ctr"/>
                <a:lstStyle/>
                <a:p>
                  <a:endParaRPr lang="en-US"/>
                </a:p>
              </p:txBody>
            </p:sp>
            <p:sp>
              <p:nvSpPr>
                <p:cNvPr id="1101" name="Graphic 13">
                  <a:extLst>
                    <a:ext uri="{FF2B5EF4-FFF2-40B4-BE49-F238E27FC236}">
                      <a16:creationId xmlns:a16="http://schemas.microsoft.com/office/drawing/2014/main" id="{F87F484A-463B-476A-903E-B08A9EB6FE4A}"/>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w="15294" cap="flat">
                  <a:noFill/>
                  <a:prstDash val="solid"/>
                  <a:miter/>
                </a:ln>
              </p:spPr>
              <p:txBody>
                <a:bodyPr rtlCol="0" anchor="ctr"/>
                <a:lstStyle/>
                <a:p>
                  <a:endParaRPr lang="en-US"/>
                </a:p>
              </p:txBody>
            </p:sp>
          </p:grpSp>
        </p:grpSp>
        <p:grpSp>
          <p:nvGrpSpPr>
            <p:cNvPr id="1102" name="Graphic 13">
              <a:extLst>
                <a:ext uri="{FF2B5EF4-FFF2-40B4-BE49-F238E27FC236}">
                  <a16:creationId xmlns:a16="http://schemas.microsoft.com/office/drawing/2014/main" id="{C858F5FA-DF26-4005-A275-327C4B475EC0}"/>
                </a:ext>
              </a:extLst>
            </p:cNvPr>
            <p:cNvGrpSpPr/>
            <p:nvPr/>
          </p:nvGrpSpPr>
          <p:grpSpPr>
            <a:xfrm>
              <a:off x="10663227" y="2312525"/>
              <a:ext cx="2115294" cy="2024656"/>
              <a:chOff x="10663227" y="2312525"/>
              <a:chExt cx="2115294" cy="2024656"/>
            </a:xfrm>
            <a:solidFill>
              <a:srgbClr val="143F57"/>
            </a:solidFill>
          </p:grpSpPr>
          <p:grpSp>
            <p:nvGrpSpPr>
              <p:cNvPr id="1103" name="Graphic 13">
                <a:extLst>
                  <a:ext uri="{FF2B5EF4-FFF2-40B4-BE49-F238E27FC236}">
                    <a16:creationId xmlns:a16="http://schemas.microsoft.com/office/drawing/2014/main" id="{92AA62B2-3F9D-44AF-8DEC-4544E4F3E6AE}"/>
                  </a:ext>
                </a:extLst>
              </p:cNvPr>
              <p:cNvGrpSpPr/>
              <p:nvPr/>
            </p:nvGrpSpPr>
            <p:grpSpPr>
              <a:xfrm>
                <a:off x="10663227" y="2340390"/>
                <a:ext cx="2098300" cy="1980869"/>
                <a:chOff x="10663227" y="2340390"/>
                <a:chExt cx="2098300" cy="1980869"/>
              </a:xfrm>
              <a:solidFill>
                <a:srgbClr val="143F57"/>
              </a:solidFill>
            </p:grpSpPr>
            <p:sp>
              <p:nvSpPr>
                <p:cNvPr id="1104" name="Graphic 13">
                  <a:extLst>
                    <a:ext uri="{FF2B5EF4-FFF2-40B4-BE49-F238E27FC236}">
                      <a16:creationId xmlns:a16="http://schemas.microsoft.com/office/drawing/2014/main" id="{C2C05E58-30FA-4EFE-80ED-B60221766283}"/>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w="15294" cap="flat">
                  <a:noFill/>
                  <a:prstDash val="solid"/>
                  <a:miter/>
                </a:ln>
              </p:spPr>
              <p:txBody>
                <a:bodyPr rtlCol="0" anchor="ctr"/>
                <a:lstStyle/>
                <a:p>
                  <a:endParaRPr lang="en-US"/>
                </a:p>
              </p:txBody>
            </p:sp>
            <p:sp>
              <p:nvSpPr>
                <p:cNvPr id="1105" name="Graphic 13">
                  <a:extLst>
                    <a:ext uri="{FF2B5EF4-FFF2-40B4-BE49-F238E27FC236}">
                      <a16:creationId xmlns:a16="http://schemas.microsoft.com/office/drawing/2014/main" id="{75E7D67F-C854-41D4-ABFC-57A0FF01A97C}"/>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w="15294" cap="flat">
                  <a:noFill/>
                  <a:prstDash val="solid"/>
                  <a:miter/>
                </a:ln>
              </p:spPr>
              <p:txBody>
                <a:bodyPr rtlCol="0" anchor="ctr"/>
                <a:lstStyle/>
                <a:p>
                  <a:endParaRPr lang="en-US"/>
                </a:p>
              </p:txBody>
            </p:sp>
            <p:sp>
              <p:nvSpPr>
                <p:cNvPr id="1106" name="Graphic 13">
                  <a:extLst>
                    <a:ext uri="{FF2B5EF4-FFF2-40B4-BE49-F238E27FC236}">
                      <a16:creationId xmlns:a16="http://schemas.microsoft.com/office/drawing/2014/main" id="{53505704-0895-4F26-929A-7540C9DD9B27}"/>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solidFill>
                  <a:srgbClr val="143F57"/>
                </a:solidFill>
                <a:ln w="15294" cap="flat">
                  <a:noFill/>
                  <a:prstDash val="solid"/>
                  <a:miter/>
                </a:ln>
              </p:spPr>
              <p:txBody>
                <a:bodyPr rtlCol="0" anchor="ctr"/>
                <a:lstStyle/>
                <a:p>
                  <a:endParaRPr lang="en-US"/>
                </a:p>
              </p:txBody>
            </p:sp>
            <p:sp>
              <p:nvSpPr>
                <p:cNvPr id="1107" name="Graphic 13">
                  <a:extLst>
                    <a:ext uri="{FF2B5EF4-FFF2-40B4-BE49-F238E27FC236}">
                      <a16:creationId xmlns:a16="http://schemas.microsoft.com/office/drawing/2014/main" id="{A8CAF197-3C5C-4E5B-A73B-D769ECF4569A}"/>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w="15294" cap="flat">
                  <a:noFill/>
                  <a:prstDash val="solid"/>
                  <a:miter/>
                </a:ln>
              </p:spPr>
              <p:txBody>
                <a:bodyPr rtlCol="0" anchor="ctr"/>
                <a:lstStyle/>
                <a:p>
                  <a:endParaRPr lang="en-US"/>
                </a:p>
              </p:txBody>
            </p:sp>
            <p:sp>
              <p:nvSpPr>
                <p:cNvPr id="1108" name="Graphic 13">
                  <a:extLst>
                    <a:ext uri="{FF2B5EF4-FFF2-40B4-BE49-F238E27FC236}">
                      <a16:creationId xmlns:a16="http://schemas.microsoft.com/office/drawing/2014/main" id="{515A5394-873C-4931-BCFE-547ED8DE63C0}"/>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w="15294" cap="flat">
                  <a:noFill/>
                  <a:prstDash val="solid"/>
                  <a:miter/>
                </a:ln>
              </p:spPr>
              <p:txBody>
                <a:bodyPr rtlCol="0" anchor="ctr"/>
                <a:lstStyle/>
                <a:p>
                  <a:endParaRPr lang="en-US"/>
                </a:p>
              </p:txBody>
            </p:sp>
            <p:sp>
              <p:nvSpPr>
                <p:cNvPr id="1109" name="Graphic 13">
                  <a:extLst>
                    <a:ext uri="{FF2B5EF4-FFF2-40B4-BE49-F238E27FC236}">
                      <a16:creationId xmlns:a16="http://schemas.microsoft.com/office/drawing/2014/main" id="{49BA4009-57DC-468B-A67D-71ADEC697E43}"/>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w="15294" cap="flat">
                  <a:noFill/>
                  <a:prstDash val="solid"/>
                  <a:miter/>
                </a:ln>
              </p:spPr>
              <p:txBody>
                <a:bodyPr rtlCol="0" anchor="ctr"/>
                <a:lstStyle/>
                <a:p>
                  <a:endParaRPr lang="en-US"/>
                </a:p>
              </p:txBody>
            </p:sp>
            <p:sp>
              <p:nvSpPr>
                <p:cNvPr id="1110" name="Graphic 13">
                  <a:extLst>
                    <a:ext uri="{FF2B5EF4-FFF2-40B4-BE49-F238E27FC236}">
                      <a16:creationId xmlns:a16="http://schemas.microsoft.com/office/drawing/2014/main" id="{9C34B85B-FAD5-451A-AB90-DBFEB0A5458B}"/>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w="15294" cap="flat">
                  <a:noFill/>
                  <a:prstDash val="solid"/>
                  <a:miter/>
                </a:ln>
              </p:spPr>
              <p:txBody>
                <a:bodyPr rtlCol="0" anchor="ctr"/>
                <a:lstStyle/>
                <a:p>
                  <a:endParaRPr lang="en-US"/>
                </a:p>
              </p:txBody>
            </p:sp>
            <p:sp>
              <p:nvSpPr>
                <p:cNvPr id="1111" name="Graphic 13">
                  <a:extLst>
                    <a:ext uri="{FF2B5EF4-FFF2-40B4-BE49-F238E27FC236}">
                      <a16:creationId xmlns:a16="http://schemas.microsoft.com/office/drawing/2014/main" id="{475137EC-BC31-4B68-A188-2C1D53F5D683}"/>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w="15294" cap="flat">
                  <a:noFill/>
                  <a:prstDash val="solid"/>
                  <a:miter/>
                </a:ln>
              </p:spPr>
              <p:txBody>
                <a:bodyPr rtlCol="0" anchor="ctr"/>
                <a:lstStyle/>
                <a:p>
                  <a:endParaRPr lang="en-US"/>
                </a:p>
              </p:txBody>
            </p:sp>
          </p:grpSp>
          <p:grpSp>
            <p:nvGrpSpPr>
              <p:cNvPr id="1112" name="Graphic 13">
                <a:extLst>
                  <a:ext uri="{FF2B5EF4-FFF2-40B4-BE49-F238E27FC236}">
                    <a16:creationId xmlns:a16="http://schemas.microsoft.com/office/drawing/2014/main" id="{8FABA776-5304-4E7E-B70D-3DC78BCA44DB}"/>
                  </a:ext>
                </a:extLst>
              </p:cNvPr>
              <p:cNvGrpSpPr/>
              <p:nvPr/>
            </p:nvGrpSpPr>
            <p:grpSpPr>
              <a:xfrm>
                <a:off x="10904061" y="2312525"/>
                <a:ext cx="1874461" cy="2024656"/>
                <a:chOff x="10904061" y="2312525"/>
                <a:chExt cx="1874461" cy="2024656"/>
              </a:xfrm>
              <a:solidFill>
                <a:srgbClr val="143F57"/>
              </a:solidFill>
            </p:grpSpPr>
            <p:sp>
              <p:nvSpPr>
                <p:cNvPr id="1113" name="Graphic 13">
                  <a:extLst>
                    <a:ext uri="{FF2B5EF4-FFF2-40B4-BE49-F238E27FC236}">
                      <a16:creationId xmlns:a16="http://schemas.microsoft.com/office/drawing/2014/main" id="{91185F91-47F9-479E-9720-584AD9CD0624}"/>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w="15294" cap="flat">
                  <a:noFill/>
                  <a:prstDash val="solid"/>
                  <a:miter/>
                </a:ln>
              </p:spPr>
              <p:txBody>
                <a:bodyPr rtlCol="0" anchor="ctr"/>
                <a:lstStyle/>
                <a:p>
                  <a:endParaRPr lang="en-US"/>
                </a:p>
              </p:txBody>
            </p:sp>
            <p:sp>
              <p:nvSpPr>
                <p:cNvPr id="1114" name="Graphic 13">
                  <a:extLst>
                    <a:ext uri="{FF2B5EF4-FFF2-40B4-BE49-F238E27FC236}">
                      <a16:creationId xmlns:a16="http://schemas.microsoft.com/office/drawing/2014/main" id="{7B94AE92-3259-4BD3-8D90-77AA803C52DD}"/>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w="15294" cap="flat">
                  <a:noFill/>
                  <a:prstDash val="solid"/>
                  <a:miter/>
                </a:ln>
              </p:spPr>
              <p:txBody>
                <a:bodyPr rtlCol="0" anchor="ctr"/>
                <a:lstStyle/>
                <a:p>
                  <a:endParaRPr lang="en-US"/>
                </a:p>
              </p:txBody>
            </p:sp>
            <p:sp>
              <p:nvSpPr>
                <p:cNvPr id="1115" name="Graphic 13">
                  <a:extLst>
                    <a:ext uri="{FF2B5EF4-FFF2-40B4-BE49-F238E27FC236}">
                      <a16:creationId xmlns:a16="http://schemas.microsoft.com/office/drawing/2014/main" id="{D85B62AA-712F-43D6-9F14-200179A86CD7}"/>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w="15294" cap="flat">
                  <a:noFill/>
                  <a:prstDash val="solid"/>
                  <a:miter/>
                </a:ln>
              </p:spPr>
              <p:txBody>
                <a:bodyPr rtlCol="0" anchor="ctr"/>
                <a:lstStyle/>
                <a:p>
                  <a:endParaRPr lang="en-US"/>
                </a:p>
              </p:txBody>
            </p:sp>
            <p:sp>
              <p:nvSpPr>
                <p:cNvPr id="1116" name="Graphic 13">
                  <a:extLst>
                    <a:ext uri="{FF2B5EF4-FFF2-40B4-BE49-F238E27FC236}">
                      <a16:creationId xmlns:a16="http://schemas.microsoft.com/office/drawing/2014/main" id="{6C37468E-155B-40AB-A386-B0CF41A7C61A}"/>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w="15294" cap="flat">
                  <a:noFill/>
                  <a:prstDash val="solid"/>
                  <a:miter/>
                </a:ln>
              </p:spPr>
              <p:txBody>
                <a:bodyPr rtlCol="0" anchor="ctr"/>
                <a:lstStyle/>
                <a:p>
                  <a:endParaRPr lang="en-US"/>
                </a:p>
              </p:txBody>
            </p:sp>
            <p:sp>
              <p:nvSpPr>
                <p:cNvPr id="1117" name="Graphic 13">
                  <a:extLst>
                    <a:ext uri="{FF2B5EF4-FFF2-40B4-BE49-F238E27FC236}">
                      <a16:creationId xmlns:a16="http://schemas.microsoft.com/office/drawing/2014/main" id="{09476D19-1120-4F87-B523-D2C7F0971BEF}"/>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w="15294" cap="flat">
                  <a:noFill/>
                  <a:prstDash val="solid"/>
                  <a:miter/>
                </a:ln>
              </p:spPr>
              <p:txBody>
                <a:bodyPr rtlCol="0" anchor="ctr"/>
                <a:lstStyle/>
                <a:p>
                  <a:endParaRPr lang="en-US"/>
                </a:p>
              </p:txBody>
            </p:sp>
            <p:sp>
              <p:nvSpPr>
                <p:cNvPr id="1118" name="Graphic 13">
                  <a:extLst>
                    <a:ext uri="{FF2B5EF4-FFF2-40B4-BE49-F238E27FC236}">
                      <a16:creationId xmlns:a16="http://schemas.microsoft.com/office/drawing/2014/main" id="{B2C05014-C2B1-4BB0-8B52-CEBF646BB5EF}"/>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w="15294" cap="flat">
                  <a:noFill/>
                  <a:prstDash val="solid"/>
                  <a:miter/>
                </a:ln>
              </p:spPr>
              <p:txBody>
                <a:bodyPr rtlCol="0" anchor="ctr"/>
                <a:lstStyle/>
                <a:p>
                  <a:endParaRPr lang="en-US"/>
                </a:p>
              </p:txBody>
            </p:sp>
            <p:sp>
              <p:nvSpPr>
                <p:cNvPr id="1119" name="Graphic 13">
                  <a:extLst>
                    <a:ext uri="{FF2B5EF4-FFF2-40B4-BE49-F238E27FC236}">
                      <a16:creationId xmlns:a16="http://schemas.microsoft.com/office/drawing/2014/main" id="{B46F1E9A-1F15-4C20-8671-612FEE58A358}"/>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w="15294" cap="flat">
                  <a:noFill/>
                  <a:prstDash val="solid"/>
                  <a:miter/>
                </a:ln>
              </p:spPr>
              <p:txBody>
                <a:bodyPr rtlCol="0" anchor="ctr"/>
                <a:lstStyle/>
                <a:p>
                  <a:endParaRPr lang="en-US"/>
                </a:p>
              </p:txBody>
            </p:sp>
            <p:sp>
              <p:nvSpPr>
                <p:cNvPr id="1120" name="Graphic 13">
                  <a:extLst>
                    <a:ext uri="{FF2B5EF4-FFF2-40B4-BE49-F238E27FC236}">
                      <a16:creationId xmlns:a16="http://schemas.microsoft.com/office/drawing/2014/main" id="{84B393C3-A6B7-435F-A970-0EAEEB414E73}"/>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w="15294" cap="flat">
                  <a:noFill/>
                  <a:prstDash val="solid"/>
                  <a:miter/>
                </a:ln>
              </p:spPr>
              <p:txBody>
                <a:bodyPr rtlCol="0" anchor="ctr"/>
                <a:lstStyle/>
                <a:p>
                  <a:endParaRPr lang="en-US"/>
                </a:p>
              </p:txBody>
            </p:sp>
          </p:grpSp>
        </p:grpSp>
        <p:grpSp>
          <p:nvGrpSpPr>
            <p:cNvPr id="1121" name="Graphic 13">
              <a:extLst>
                <a:ext uri="{FF2B5EF4-FFF2-40B4-BE49-F238E27FC236}">
                  <a16:creationId xmlns:a16="http://schemas.microsoft.com/office/drawing/2014/main" id="{9987915A-0BD8-4ABB-BB21-043EB6FBC38B}"/>
                </a:ext>
              </a:extLst>
            </p:cNvPr>
            <p:cNvGrpSpPr/>
            <p:nvPr/>
          </p:nvGrpSpPr>
          <p:grpSpPr>
            <a:xfrm>
              <a:off x="9377147" y="1869133"/>
              <a:ext cx="1288223" cy="3042037"/>
              <a:chOff x="9377147" y="1869133"/>
              <a:chExt cx="1288223" cy="3042037"/>
            </a:xfrm>
            <a:solidFill>
              <a:srgbClr val="143F57"/>
            </a:solidFill>
          </p:grpSpPr>
          <p:sp>
            <p:nvSpPr>
              <p:cNvPr id="1122" name="Graphic 13">
                <a:extLst>
                  <a:ext uri="{FF2B5EF4-FFF2-40B4-BE49-F238E27FC236}">
                    <a16:creationId xmlns:a16="http://schemas.microsoft.com/office/drawing/2014/main" id="{9AEAABD4-2425-4D23-BFD9-C0B9619AF1F0}"/>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w="15294" cap="flat">
                <a:noFill/>
                <a:prstDash val="solid"/>
                <a:miter/>
              </a:ln>
            </p:spPr>
            <p:txBody>
              <a:bodyPr rtlCol="0" anchor="ctr"/>
              <a:lstStyle/>
              <a:p>
                <a:endParaRPr lang="en-US"/>
              </a:p>
            </p:txBody>
          </p:sp>
          <p:sp>
            <p:nvSpPr>
              <p:cNvPr id="1123" name="Graphic 13">
                <a:extLst>
                  <a:ext uri="{FF2B5EF4-FFF2-40B4-BE49-F238E27FC236}">
                    <a16:creationId xmlns:a16="http://schemas.microsoft.com/office/drawing/2014/main" id="{5AA5AAC8-2665-4CD7-A0F0-A757684F3CED}"/>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w="15294" cap="flat">
                <a:noFill/>
                <a:prstDash val="solid"/>
                <a:miter/>
              </a:ln>
            </p:spPr>
            <p:txBody>
              <a:bodyPr rtlCol="0" anchor="ctr"/>
              <a:lstStyle/>
              <a:p>
                <a:endParaRPr lang="en-US"/>
              </a:p>
            </p:txBody>
          </p:sp>
          <p:sp>
            <p:nvSpPr>
              <p:cNvPr id="1124" name="Graphic 13">
                <a:extLst>
                  <a:ext uri="{FF2B5EF4-FFF2-40B4-BE49-F238E27FC236}">
                    <a16:creationId xmlns:a16="http://schemas.microsoft.com/office/drawing/2014/main" id="{97DAB0FE-D97C-4341-9B9F-E1BD32CA9084}"/>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w="15294" cap="flat">
                <a:noFill/>
                <a:prstDash val="solid"/>
                <a:miter/>
              </a:ln>
            </p:spPr>
            <p:txBody>
              <a:bodyPr rtlCol="0" anchor="ctr"/>
              <a:lstStyle/>
              <a:p>
                <a:endParaRPr lang="en-US"/>
              </a:p>
            </p:txBody>
          </p:sp>
          <p:sp>
            <p:nvSpPr>
              <p:cNvPr id="1125" name="Graphic 13">
                <a:extLst>
                  <a:ext uri="{FF2B5EF4-FFF2-40B4-BE49-F238E27FC236}">
                    <a16:creationId xmlns:a16="http://schemas.microsoft.com/office/drawing/2014/main" id="{0A72E601-B5EF-48C7-8452-AE008D2C50FB}"/>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w="15294" cap="flat">
                <a:noFill/>
                <a:prstDash val="solid"/>
                <a:miter/>
              </a:ln>
            </p:spPr>
            <p:txBody>
              <a:bodyPr rtlCol="0" anchor="ctr"/>
              <a:lstStyle/>
              <a:p>
                <a:endParaRPr lang="en-US"/>
              </a:p>
            </p:txBody>
          </p:sp>
        </p:grpSp>
        <p:grpSp>
          <p:nvGrpSpPr>
            <p:cNvPr id="1126" name="Graphic 13">
              <a:extLst>
                <a:ext uri="{FF2B5EF4-FFF2-40B4-BE49-F238E27FC236}">
                  <a16:creationId xmlns:a16="http://schemas.microsoft.com/office/drawing/2014/main" id="{49E646A9-7ED6-4B49-AE1B-B8F906384EF1}"/>
                </a:ext>
              </a:extLst>
            </p:cNvPr>
            <p:cNvGrpSpPr/>
            <p:nvPr/>
          </p:nvGrpSpPr>
          <p:grpSpPr>
            <a:xfrm>
              <a:off x="9350737" y="1831814"/>
              <a:ext cx="1351914" cy="1615331"/>
              <a:chOff x="9350737" y="1831814"/>
              <a:chExt cx="1351914" cy="1615331"/>
            </a:xfrm>
            <a:solidFill>
              <a:srgbClr val="143F57"/>
            </a:solidFill>
          </p:grpSpPr>
          <p:sp>
            <p:nvSpPr>
              <p:cNvPr id="1127" name="Graphic 13">
                <a:extLst>
                  <a:ext uri="{FF2B5EF4-FFF2-40B4-BE49-F238E27FC236}">
                    <a16:creationId xmlns:a16="http://schemas.microsoft.com/office/drawing/2014/main" id="{AC4A8BE4-8F94-45D5-BB11-3202774F5C48}"/>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w="15294" cap="flat">
                <a:noFill/>
                <a:prstDash val="solid"/>
                <a:miter/>
              </a:ln>
            </p:spPr>
            <p:txBody>
              <a:bodyPr rtlCol="0" anchor="ctr"/>
              <a:lstStyle/>
              <a:p>
                <a:endParaRPr lang="en-US"/>
              </a:p>
            </p:txBody>
          </p:sp>
          <p:sp>
            <p:nvSpPr>
              <p:cNvPr id="1128" name="Graphic 13">
                <a:extLst>
                  <a:ext uri="{FF2B5EF4-FFF2-40B4-BE49-F238E27FC236}">
                    <a16:creationId xmlns:a16="http://schemas.microsoft.com/office/drawing/2014/main" id="{56D51435-2AB3-4855-BEB1-2F8AFF43609F}"/>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w="15294" cap="flat">
                <a:noFill/>
                <a:prstDash val="solid"/>
                <a:miter/>
              </a:ln>
            </p:spPr>
            <p:txBody>
              <a:bodyPr rtlCol="0" anchor="ctr"/>
              <a:lstStyle/>
              <a:p>
                <a:endParaRPr lang="en-US"/>
              </a:p>
            </p:txBody>
          </p:sp>
          <p:sp>
            <p:nvSpPr>
              <p:cNvPr id="1129" name="Graphic 13">
                <a:extLst>
                  <a:ext uri="{FF2B5EF4-FFF2-40B4-BE49-F238E27FC236}">
                    <a16:creationId xmlns:a16="http://schemas.microsoft.com/office/drawing/2014/main" id="{D5CBA7FE-1A5C-4C3A-8AE3-464DA96A0376}"/>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w="15294" cap="flat">
                <a:noFill/>
                <a:prstDash val="solid"/>
                <a:miter/>
              </a:ln>
            </p:spPr>
            <p:txBody>
              <a:bodyPr rtlCol="0" anchor="ctr"/>
              <a:lstStyle/>
              <a:p>
                <a:endParaRPr lang="en-US"/>
              </a:p>
            </p:txBody>
          </p:sp>
          <p:sp>
            <p:nvSpPr>
              <p:cNvPr id="1130" name="Graphic 13">
                <a:extLst>
                  <a:ext uri="{FF2B5EF4-FFF2-40B4-BE49-F238E27FC236}">
                    <a16:creationId xmlns:a16="http://schemas.microsoft.com/office/drawing/2014/main" id="{C3992F05-24E8-4E5C-9A5D-F02D3E570256}"/>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w="15294" cap="flat">
                <a:noFill/>
                <a:prstDash val="solid"/>
                <a:miter/>
              </a:ln>
            </p:spPr>
            <p:txBody>
              <a:bodyPr rtlCol="0" anchor="ctr"/>
              <a:lstStyle/>
              <a:p>
                <a:endParaRPr lang="en-US"/>
              </a:p>
            </p:txBody>
          </p:sp>
          <p:sp>
            <p:nvSpPr>
              <p:cNvPr id="1131" name="Graphic 13">
                <a:extLst>
                  <a:ext uri="{FF2B5EF4-FFF2-40B4-BE49-F238E27FC236}">
                    <a16:creationId xmlns:a16="http://schemas.microsoft.com/office/drawing/2014/main" id="{F22AB9CA-AB11-4109-9B4F-CA6E8BA39660}"/>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w="15294" cap="flat">
                <a:noFill/>
                <a:prstDash val="solid"/>
                <a:miter/>
              </a:ln>
            </p:spPr>
            <p:txBody>
              <a:bodyPr rtlCol="0" anchor="ctr"/>
              <a:lstStyle/>
              <a:p>
                <a:endParaRPr lang="en-US"/>
              </a:p>
            </p:txBody>
          </p:sp>
        </p:grpSp>
      </p:grpSp>
      <p:grpSp>
        <p:nvGrpSpPr>
          <p:cNvPr id="1132" name="Graphic 13">
            <a:extLst>
              <a:ext uri="{FF2B5EF4-FFF2-40B4-BE49-F238E27FC236}">
                <a16:creationId xmlns:a16="http://schemas.microsoft.com/office/drawing/2014/main" id="{65153F07-478A-4185-9BC7-CDA40747EB07}"/>
              </a:ext>
            </a:extLst>
          </p:cNvPr>
          <p:cNvGrpSpPr/>
          <p:nvPr/>
        </p:nvGrpSpPr>
        <p:grpSpPr>
          <a:xfrm>
            <a:off x="7860492" y="3492503"/>
            <a:ext cx="4401837" cy="3124867"/>
            <a:chOff x="7860492" y="3492503"/>
            <a:chExt cx="4401837" cy="3124867"/>
          </a:xfrm>
          <a:solidFill>
            <a:srgbClr val="172430">
              <a:alpha val="35000"/>
            </a:srgbClr>
          </a:solidFill>
        </p:grpSpPr>
        <p:grpSp>
          <p:nvGrpSpPr>
            <p:cNvPr id="1133" name="Graphic 13">
              <a:extLst>
                <a:ext uri="{FF2B5EF4-FFF2-40B4-BE49-F238E27FC236}">
                  <a16:creationId xmlns:a16="http://schemas.microsoft.com/office/drawing/2014/main" id="{4587A133-917C-4270-A55B-EA422DD55D80}"/>
                </a:ext>
              </a:extLst>
            </p:cNvPr>
            <p:cNvGrpSpPr/>
            <p:nvPr/>
          </p:nvGrpSpPr>
          <p:grpSpPr>
            <a:xfrm>
              <a:off x="7860492" y="3492503"/>
              <a:ext cx="3336764" cy="3124867"/>
              <a:chOff x="7860492" y="3492503"/>
              <a:chExt cx="3336764" cy="3124867"/>
            </a:xfrm>
            <a:grpFill/>
          </p:grpSpPr>
          <p:grpSp>
            <p:nvGrpSpPr>
              <p:cNvPr id="1134" name="Graphic 13">
                <a:extLst>
                  <a:ext uri="{FF2B5EF4-FFF2-40B4-BE49-F238E27FC236}">
                    <a16:creationId xmlns:a16="http://schemas.microsoft.com/office/drawing/2014/main" id="{645695DD-6EC1-437E-8EC3-1220C00297E2}"/>
                  </a:ext>
                </a:extLst>
              </p:cNvPr>
              <p:cNvGrpSpPr/>
              <p:nvPr/>
            </p:nvGrpSpPr>
            <p:grpSpPr>
              <a:xfrm>
                <a:off x="7886673" y="3517153"/>
                <a:ext cx="3238471" cy="3057501"/>
                <a:chOff x="7886673" y="3517153"/>
                <a:chExt cx="3238471" cy="3057501"/>
              </a:xfrm>
              <a:grpFill/>
            </p:grpSpPr>
            <p:sp>
              <p:nvSpPr>
                <p:cNvPr id="1135" name="Graphic 13">
                  <a:extLst>
                    <a:ext uri="{FF2B5EF4-FFF2-40B4-BE49-F238E27FC236}">
                      <a16:creationId xmlns:a16="http://schemas.microsoft.com/office/drawing/2014/main" id="{27D3F2E6-215F-4149-B2EE-F991A346F1CF}"/>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1136" name="Graphic 13">
                  <a:extLst>
                    <a:ext uri="{FF2B5EF4-FFF2-40B4-BE49-F238E27FC236}">
                      <a16:creationId xmlns:a16="http://schemas.microsoft.com/office/drawing/2014/main" id="{35298EE7-D331-4D6D-B7D3-0C3D2CABA932}"/>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1137" name="Graphic 13">
                  <a:extLst>
                    <a:ext uri="{FF2B5EF4-FFF2-40B4-BE49-F238E27FC236}">
                      <a16:creationId xmlns:a16="http://schemas.microsoft.com/office/drawing/2014/main" id="{1BC46EDC-A619-4088-9A01-A69D7AC15406}"/>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1138" name="Graphic 13">
                  <a:extLst>
                    <a:ext uri="{FF2B5EF4-FFF2-40B4-BE49-F238E27FC236}">
                      <a16:creationId xmlns:a16="http://schemas.microsoft.com/office/drawing/2014/main" id="{C5A7363F-FEDA-40FE-BB31-B493B57C0053}"/>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1139" name="Graphic 13">
                  <a:extLst>
                    <a:ext uri="{FF2B5EF4-FFF2-40B4-BE49-F238E27FC236}">
                      <a16:creationId xmlns:a16="http://schemas.microsoft.com/office/drawing/2014/main" id="{D0801DDB-04A2-401B-9499-1DE75E4F596C}"/>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1140" name="Graphic 13">
                  <a:extLst>
                    <a:ext uri="{FF2B5EF4-FFF2-40B4-BE49-F238E27FC236}">
                      <a16:creationId xmlns:a16="http://schemas.microsoft.com/office/drawing/2014/main" id="{92DFFFCB-CBFC-4701-B769-DB26A79851A2}"/>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1141" name="Graphic 13">
                <a:extLst>
                  <a:ext uri="{FF2B5EF4-FFF2-40B4-BE49-F238E27FC236}">
                    <a16:creationId xmlns:a16="http://schemas.microsoft.com/office/drawing/2014/main" id="{9086AC03-BCB2-4D03-93E1-EE751857C9C1}"/>
                  </a:ext>
                </a:extLst>
              </p:cNvPr>
              <p:cNvGrpSpPr/>
              <p:nvPr/>
            </p:nvGrpSpPr>
            <p:grpSpPr>
              <a:xfrm>
                <a:off x="7860492" y="3492503"/>
                <a:ext cx="3336764" cy="3124867"/>
                <a:chOff x="7860492" y="3492503"/>
                <a:chExt cx="3336764" cy="3124867"/>
              </a:xfrm>
              <a:grpFill/>
            </p:grpSpPr>
            <p:sp>
              <p:nvSpPr>
                <p:cNvPr id="1142" name="Graphic 13">
                  <a:extLst>
                    <a:ext uri="{FF2B5EF4-FFF2-40B4-BE49-F238E27FC236}">
                      <a16:creationId xmlns:a16="http://schemas.microsoft.com/office/drawing/2014/main" id="{DA485759-E31D-4088-8015-BA178F62B913}"/>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1143" name="Graphic 13">
                  <a:extLst>
                    <a:ext uri="{FF2B5EF4-FFF2-40B4-BE49-F238E27FC236}">
                      <a16:creationId xmlns:a16="http://schemas.microsoft.com/office/drawing/2014/main" id="{6789B2E2-66BE-40B8-9BBD-612C53CB4715}"/>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1144" name="Graphic 13">
                  <a:extLst>
                    <a:ext uri="{FF2B5EF4-FFF2-40B4-BE49-F238E27FC236}">
                      <a16:creationId xmlns:a16="http://schemas.microsoft.com/office/drawing/2014/main" id="{FCC89DFE-A12D-44EC-BB38-76074F203609}"/>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1145" name="Graphic 13">
                  <a:extLst>
                    <a:ext uri="{FF2B5EF4-FFF2-40B4-BE49-F238E27FC236}">
                      <a16:creationId xmlns:a16="http://schemas.microsoft.com/office/drawing/2014/main" id="{A5FA8AF2-48AB-4632-81CB-88516319E907}"/>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1146" name="Graphic 13">
                  <a:extLst>
                    <a:ext uri="{FF2B5EF4-FFF2-40B4-BE49-F238E27FC236}">
                      <a16:creationId xmlns:a16="http://schemas.microsoft.com/office/drawing/2014/main" id="{12BF0A92-EEA3-429B-850A-0AAC3C28314E}"/>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1147" name="Graphic 13">
                  <a:extLst>
                    <a:ext uri="{FF2B5EF4-FFF2-40B4-BE49-F238E27FC236}">
                      <a16:creationId xmlns:a16="http://schemas.microsoft.com/office/drawing/2014/main" id="{71591814-19F4-4B98-8EE8-E25DA5B2FC56}"/>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1148" name="Graphic 13">
              <a:extLst>
                <a:ext uri="{FF2B5EF4-FFF2-40B4-BE49-F238E27FC236}">
                  <a16:creationId xmlns:a16="http://schemas.microsoft.com/office/drawing/2014/main" id="{F5656431-F886-4FC8-8158-80B3EE8224CC}"/>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nvGrpSpPr>
          <p:cNvPr id="1154" name="Graphic 1152">
            <a:extLst>
              <a:ext uri="{FF2B5EF4-FFF2-40B4-BE49-F238E27FC236}">
                <a16:creationId xmlns:a16="http://schemas.microsoft.com/office/drawing/2014/main" id="{B85524EF-91AB-49EF-87A6-EF3142CF8F78}"/>
              </a:ext>
            </a:extLst>
          </p:cNvPr>
          <p:cNvGrpSpPr/>
          <p:nvPr/>
        </p:nvGrpSpPr>
        <p:grpSpPr>
          <a:xfrm>
            <a:off x="657472" y="4584690"/>
            <a:ext cx="783927" cy="1313759"/>
            <a:chOff x="5895975" y="3095625"/>
            <a:chExt cx="400240" cy="670750"/>
          </a:xfrm>
          <a:solidFill>
            <a:srgbClr val="0489B2"/>
          </a:solidFill>
        </p:grpSpPr>
        <p:grpSp>
          <p:nvGrpSpPr>
            <p:cNvPr id="1155" name="Graphic 1152">
              <a:extLst>
                <a:ext uri="{FF2B5EF4-FFF2-40B4-BE49-F238E27FC236}">
                  <a16:creationId xmlns:a16="http://schemas.microsoft.com/office/drawing/2014/main" id="{2D340292-D5CE-420E-9550-26781959A9E6}"/>
                </a:ext>
              </a:extLst>
            </p:cNvPr>
            <p:cNvGrpSpPr/>
            <p:nvPr/>
          </p:nvGrpSpPr>
          <p:grpSpPr>
            <a:xfrm>
              <a:off x="5895975" y="3095625"/>
              <a:ext cx="400240" cy="30861"/>
              <a:chOff x="5895975" y="3095625"/>
              <a:chExt cx="400240" cy="30861"/>
            </a:xfrm>
            <a:grpFill/>
          </p:grpSpPr>
          <p:sp>
            <p:nvSpPr>
              <p:cNvPr id="1156" name="Graphic 1152">
                <a:extLst>
                  <a:ext uri="{FF2B5EF4-FFF2-40B4-BE49-F238E27FC236}">
                    <a16:creationId xmlns:a16="http://schemas.microsoft.com/office/drawing/2014/main" id="{D4EB4E7D-F375-4BEC-AACF-E44ADB211730}"/>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1157" name="Graphic 1152">
                <a:extLst>
                  <a:ext uri="{FF2B5EF4-FFF2-40B4-BE49-F238E27FC236}">
                    <a16:creationId xmlns:a16="http://schemas.microsoft.com/office/drawing/2014/main" id="{88747D90-3CED-4932-84BB-765C4125E00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1158" name="Graphic 1152">
                <a:extLst>
                  <a:ext uri="{FF2B5EF4-FFF2-40B4-BE49-F238E27FC236}">
                    <a16:creationId xmlns:a16="http://schemas.microsoft.com/office/drawing/2014/main" id="{F1AC0588-7D7E-4715-A28B-DE61CEC26A78}"/>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59" name="Graphic 1152">
                <a:extLst>
                  <a:ext uri="{FF2B5EF4-FFF2-40B4-BE49-F238E27FC236}">
                    <a16:creationId xmlns:a16="http://schemas.microsoft.com/office/drawing/2014/main" id="{6E0A43C0-FD55-48C7-AF44-39FB74F320DA}"/>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160" name="Graphic 1152">
              <a:extLst>
                <a:ext uri="{FF2B5EF4-FFF2-40B4-BE49-F238E27FC236}">
                  <a16:creationId xmlns:a16="http://schemas.microsoft.com/office/drawing/2014/main" id="{32338738-3AE1-499A-8F63-0D63C008FBCB}"/>
                </a:ext>
              </a:extLst>
            </p:cNvPr>
            <p:cNvGrpSpPr/>
            <p:nvPr/>
          </p:nvGrpSpPr>
          <p:grpSpPr>
            <a:xfrm>
              <a:off x="5895975" y="3223545"/>
              <a:ext cx="400240" cy="30956"/>
              <a:chOff x="5895975" y="3223545"/>
              <a:chExt cx="400240" cy="30956"/>
            </a:xfrm>
            <a:grpFill/>
          </p:grpSpPr>
          <p:sp>
            <p:nvSpPr>
              <p:cNvPr id="1161" name="Graphic 1152">
                <a:extLst>
                  <a:ext uri="{FF2B5EF4-FFF2-40B4-BE49-F238E27FC236}">
                    <a16:creationId xmlns:a16="http://schemas.microsoft.com/office/drawing/2014/main" id="{C58F27A3-0964-4477-BDFA-809BCBA99AB0}"/>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2" name="Graphic 1152">
                <a:extLst>
                  <a:ext uri="{FF2B5EF4-FFF2-40B4-BE49-F238E27FC236}">
                    <a16:creationId xmlns:a16="http://schemas.microsoft.com/office/drawing/2014/main" id="{DA40001D-F961-4947-BD1C-5DA10A2A101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3" name="Graphic 1152">
                <a:extLst>
                  <a:ext uri="{FF2B5EF4-FFF2-40B4-BE49-F238E27FC236}">
                    <a16:creationId xmlns:a16="http://schemas.microsoft.com/office/drawing/2014/main" id="{B849D9BE-C6E4-402C-8170-1D4B0D8D6D21}"/>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4" name="Graphic 1152">
                <a:extLst>
                  <a:ext uri="{FF2B5EF4-FFF2-40B4-BE49-F238E27FC236}">
                    <a16:creationId xmlns:a16="http://schemas.microsoft.com/office/drawing/2014/main" id="{F84A72E5-707E-469E-B578-F7D853105F09}"/>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65" name="Graphic 1152">
              <a:extLst>
                <a:ext uri="{FF2B5EF4-FFF2-40B4-BE49-F238E27FC236}">
                  <a16:creationId xmlns:a16="http://schemas.microsoft.com/office/drawing/2014/main" id="{6C73A91D-4FFE-4824-AD8F-7C7628210937}"/>
                </a:ext>
              </a:extLst>
            </p:cNvPr>
            <p:cNvGrpSpPr/>
            <p:nvPr/>
          </p:nvGrpSpPr>
          <p:grpSpPr>
            <a:xfrm>
              <a:off x="5895975" y="3351561"/>
              <a:ext cx="400240" cy="30860"/>
              <a:chOff x="5895975" y="3351561"/>
              <a:chExt cx="400240" cy="30860"/>
            </a:xfrm>
            <a:grpFill/>
          </p:grpSpPr>
          <p:sp>
            <p:nvSpPr>
              <p:cNvPr id="1166" name="Graphic 1152">
                <a:extLst>
                  <a:ext uri="{FF2B5EF4-FFF2-40B4-BE49-F238E27FC236}">
                    <a16:creationId xmlns:a16="http://schemas.microsoft.com/office/drawing/2014/main" id="{310EA881-C7D1-4FAC-8425-AE3E29E93CF5}"/>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67" name="Graphic 1152">
                <a:extLst>
                  <a:ext uri="{FF2B5EF4-FFF2-40B4-BE49-F238E27FC236}">
                    <a16:creationId xmlns:a16="http://schemas.microsoft.com/office/drawing/2014/main" id="{01473CD0-A3EE-473D-B398-7B71D929E163}"/>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68" name="Graphic 1152">
                <a:extLst>
                  <a:ext uri="{FF2B5EF4-FFF2-40B4-BE49-F238E27FC236}">
                    <a16:creationId xmlns:a16="http://schemas.microsoft.com/office/drawing/2014/main" id="{88CC68AB-5000-4CD7-826A-08FA32BF8229}"/>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9" name="Graphic 1152">
                <a:extLst>
                  <a:ext uri="{FF2B5EF4-FFF2-40B4-BE49-F238E27FC236}">
                    <a16:creationId xmlns:a16="http://schemas.microsoft.com/office/drawing/2014/main" id="{6A779A15-EB38-41AA-918D-AEA91A328B65}"/>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70" name="Graphic 1152">
              <a:extLst>
                <a:ext uri="{FF2B5EF4-FFF2-40B4-BE49-F238E27FC236}">
                  <a16:creationId xmlns:a16="http://schemas.microsoft.com/office/drawing/2014/main" id="{E85A4DD1-1C3D-4775-8289-0043ABAAA78D}"/>
                </a:ext>
              </a:extLst>
            </p:cNvPr>
            <p:cNvGrpSpPr/>
            <p:nvPr/>
          </p:nvGrpSpPr>
          <p:grpSpPr>
            <a:xfrm>
              <a:off x="5895975" y="3479577"/>
              <a:ext cx="400240" cy="30860"/>
              <a:chOff x="5895975" y="3479577"/>
              <a:chExt cx="400240" cy="30860"/>
            </a:xfrm>
            <a:grpFill/>
          </p:grpSpPr>
          <p:sp>
            <p:nvSpPr>
              <p:cNvPr id="1171" name="Graphic 1152">
                <a:extLst>
                  <a:ext uri="{FF2B5EF4-FFF2-40B4-BE49-F238E27FC236}">
                    <a16:creationId xmlns:a16="http://schemas.microsoft.com/office/drawing/2014/main" id="{0B98300A-89C1-498F-B371-E88D0C89541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2" name="Graphic 1152">
                <a:extLst>
                  <a:ext uri="{FF2B5EF4-FFF2-40B4-BE49-F238E27FC236}">
                    <a16:creationId xmlns:a16="http://schemas.microsoft.com/office/drawing/2014/main" id="{A1A6352F-2668-47FE-82A6-3A8EE01C7D74}"/>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3" name="Graphic 1152">
                <a:extLst>
                  <a:ext uri="{FF2B5EF4-FFF2-40B4-BE49-F238E27FC236}">
                    <a16:creationId xmlns:a16="http://schemas.microsoft.com/office/drawing/2014/main" id="{0B5E1D6D-EFA0-497D-BC81-8894DCA46368}"/>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74" name="Graphic 1152">
                <a:extLst>
                  <a:ext uri="{FF2B5EF4-FFF2-40B4-BE49-F238E27FC236}">
                    <a16:creationId xmlns:a16="http://schemas.microsoft.com/office/drawing/2014/main" id="{24A6D31F-9A57-465E-85DE-69206165F153}"/>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75" name="Graphic 1152">
              <a:extLst>
                <a:ext uri="{FF2B5EF4-FFF2-40B4-BE49-F238E27FC236}">
                  <a16:creationId xmlns:a16="http://schemas.microsoft.com/office/drawing/2014/main" id="{74FF3221-3C02-4A73-A54B-E86DCD045635}"/>
                </a:ext>
              </a:extLst>
            </p:cNvPr>
            <p:cNvGrpSpPr/>
            <p:nvPr/>
          </p:nvGrpSpPr>
          <p:grpSpPr>
            <a:xfrm>
              <a:off x="5895975" y="3607498"/>
              <a:ext cx="400240" cy="30860"/>
              <a:chOff x="5895975" y="3607498"/>
              <a:chExt cx="400240" cy="30860"/>
            </a:xfrm>
            <a:grpFill/>
          </p:grpSpPr>
          <p:sp>
            <p:nvSpPr>
              <p:cNvPr id="1176" name="Graphic 1152">
                <a:extLst>
                  <a:ext uri="{FF2B5EF4-FFF2-40B4-BE49-F238E27FC236}">
                    <a16:creationId xmlns:a16="http://schemas.microsoft.com/office/drawing/2014/main" id="{5383EF61-5738-48FA-B87E-D3951B3FFC7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77" name="Graphic 1152">
                <a:extLst>
                  <a:ext uri="{FF2B5EF4-FFF2-40B4-BE49-F238E27FC236}">
                    <a16:creationId xmlns:a16="http://schemas.microsoft.com/office/drawing/2014/main" id="{DFB40056-C692-4ED5-82C1-707EED5AD13B}"/>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78" name="Graphic 1152">
                <a:extLst>
                  <a:ext uri="{FF2B5EF4-FFF2-40B4-BE49-F238E27FC236}">
                    <a16:creationId xmlns:a16="http://schemas.microsoft.com/office/drawing/2014/main" id="{FA89501B-13EE-4350-BF98-CF9AE46C17AF}"/>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79" name="Graphic 1152">
                <a:extLst>
                  <a:ext uri="{FF2B5EF4-FFF2-40B4-BE49-F238E27FC236}">
                    <a16:creationId xmlns:a16="http://schemas.microsoft.com/office/drawing/2014/main" id="{F3A756BA-682A-4631-AE3F-A6DCA3D2E25D}"/>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80" name="Graphic 1152">
              <a:extLst>
                <a:ext uri="{FF2B5EF4-FFF2-40B4-BE49-F238E27FC236}">
                  <a16:creationId xmlns:a16="http://schemas.microsoft.com/office/drawing/2014/main" id="{552317A0-1A6D-45F7-BC4D-6237F9E47D00}"/>
                </a:ext>
              </a:extLst>
            </p:cNvPr>
            <p:cNvGrpSpPr/>
            <p:nvPr/>
          </p:nvGrpSpPr>
          <p:grpSpPr>
            <a:xfrm>
              <a:off x="5895975" y="3735514"/>
              <a:ext cx="400240" cy="30861"/>
              <a:chOff x="5895975" y="3735514"/>
              <a:chExt cx="400240" cy="30861"/>
            </a:xfrm>
            <a:grpFill/>
          </p:grpSpPr>
          <p:sp>
            <p:nvSpPr>
              <p:cNvPr id="1181" name="Graphic 1152">
                <a:extLst>
                  <a:ext uri="{FF2B5EF4-FFF2-40B4-BE49-F238E27FC236}">
                    <a16:creationId xmlns:a16="http://schemas.microsoft.com/office/drawing/2014/main" id="{46324941-75D0-421A-8749-06FF8ECDD160}"/>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2" name="Graphic 1152">
                <a:extLst>
                  <a:ext uri="{FF2B5EF4-FFF2-40B4-BE49-F238E27FC236}">
                    <a16:creationId xmlns:a16="http://schemas.microsoft.com/office/drawing/2014/main" id="{C04C6434-277B-42F9-AD34-644A48E5765A}"/>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3" name="Graphic 1152">
                <a:extLst>
                  <a:ext uri="{FF2B5EF4-FFF2-40B4-BE49-F238E27FC236}">
                    <a16:creationId xmlns:a16="http://schemas.microsoft.com/office/drawing/2014/main" id="{606E2B69-390C-47E9-89A4-56D50394569B}"/>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84" name="Graphic 1152">
                <a:extLst>
                  <a:ext uri="{FF2B5EF4-FFF2-40B4-BE49-F238E27FC236}">
                    <a16:creationId xmlns:a16="http://schemas.microsoft.com/office/drawing/2014/main" id="{D5EC9E0F-5689-4DF8-80DD-46933C9D1BB7}"/>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grpSp>
        <p:nvGrpSpPr>
          <p:cNvPr id="194" name="Graphic 1152">
            <a:extLst>
              <a:ext uri="{FF2B5EF4-FFF2-40B4-BE49-F238E27FC236}">
                <a16:creationId xmlns:a16="http://schemas.microsoft.com/office/drawing/2014/main" id="{A1F8C794-F651-49EF-B3B8-898B3DA4F24B}"/>
              </a:ext>
            </a:extLst>
          </p:cNvPr>
          <p:cNvGrpSpPr/>
          <p:nvPr/>
        </p:nvGrpSpPr>
        <p:grpSpPr>
          <a:xfrm>
            <a:off x="10848917" y="1392308"/>
            <a:ext cx="783927" cy="1313759"/>
            <a:chOff x="5895975" y="3095625"/>
            <a:chExt cx="400240" cy="670750"/>
          </a:xfrm>
          <a:solidFill>
            <a:srgbClr val="0489B2"/>
          </a:solidFill>
        </p:grpSpPr>
        <p:grpSp>
          <p:nvGrpSpPr>
            <p:cNvPr id="195" name="Graphic 1152">
              <a:extLst>
                <a:ext uri="{FF2B5EF4-FFF2-40B4-BE49-F238E27FC236}">
                  <a16:creationId xmlns:a16="http://schemas.microsoft.com/office/drawing/2014/main" id="{D022A85C-7C99-47D8-89E1-5D46017918A3}"/>
                </a:ext>
              </a:extLst>
            </p:cNvPr>
            <p:cNvGrpSpPr/>
            <p:nvPr/>
          </p:nvGrpSpPr>
          <p:grpSpPr>
            <a:xfrm>
              <a:off x="5895975" y="3095625"/>
              <a:ext cx="400240" cy="30861"/>
              <a:chOff x="5895975" y="3095625"/>
              <a:chExt cx="400240" cy="30861"/>
            </a:xfrm>
            <a:grpFill/>
          </p:grpSpPr>
          <p:sp>
            <p:nvSpPr>
              <p:cNvPr id="221" name="Graphic 1152">
                <a:extLst>
                  <a:ext uri="{FF2B5EF4-FFF2-40B4-BE49-F238E27FC236}">
                    <a16:creationId xmlns:a16="http://schemas.microsoft.com/office/drawing/2014/main" id="{C6C7AFC6-7554-4652-8907-5A2927A7EEF1}"/>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222" name="Graphic 1152">
                <a:extLst>
                  <a:ext uri="{FF2B5EF4-FFF2-40B4-BE49-F238E27FC236}">
                    <a16:creationId xmlns:a16="http://schemas.microsoft.com/office/drawing/2014/main" id="{920341AC-1B49-431E-B676-969EDB7B81C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223" name="Graphic 1152">
                <a:extLst>
                  <a:ext uri="{FF2B5EF4-FFF2-40B4-BE49-F238E27FC236}">
                    <a16:creationId xmlns:a16="http://schemas.microsoft.com/office/drawing/2014/main" id="{FE4321D7-B9DC-4396-977C-3F53F899947D}"/>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24" name="Graphic 1152">
                <a:extLst>
                  <a:ext uri="{FF2B5EF4-FFF2-40B4-BE49-F238E27FC236}">
                    <a16:creationId xmlns:a16="http://schemas.microsoft.com/office/drawing/2014/main" id="{66305DEB-62AC-441A-BB23-6B1DD4DBBAC8}"/>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96" name="Graphic 1152">
              <a:extLst>
                <a:ext uri="{FF2B5EF4-FFF2-40B4-BE49-F238E27FC236}">
                  <a16:creationId xmlns:a16="http://schemas.microsoft.com/office/drawing/2014/main" id="{2FA1F709-F433-47AC-80CD-C8B34952E480}"/>
                </a:ext>
              </a:extLst>
            </p:cNvPr>
            <p:cNvGrpSpPr/>
            <p:nvPr/>
          </p:nvGrpSpPr>
          <p:grpSpPr>
            <a:xfrm>
              <a:off x="5895975" y="3223545"/>
              <a:ext cx="400240" cy="30956"/>
              <a:chOff x="5895975" y="3223545"/>
              <a:chExt cx="400240" cy="30956"/>
            </a:xfrm>
            <a:grpFill/>
          </p:grpSpPr>
          <p:sp>
            <p:nvSpPr>
              <p:cNvPr id="217" name="Graphic 1152">
                <a:extLst>
                  <a:ext uri="{FF2B5EF4-FFF2-40B4-BE49-F238E27FC236}">
                    <a16:creationId xmlns:a16="http://schemas.microsoft.com/office/drawing/2014/main" id="{381449F6-9E20-4140-84A9-9E58CDA1B283}"/>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8" name="Graphic 1152">
                <a:extLst>
                  <a:ext uri="{FF2B5EF4-FFF2-40B4-BE49-F238E27FC236}">
                    <a16:creationId xmlns:a16="http://schemas.microsoft.com/office/drawing/2014/main" id="{32885938-B982-47C1-A14C-9DCA976529D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9" name="Graphic 1152">
                <a:extLst>
                  <a:ext uri="{FF2B5EF4-FFF2-40B4-BE49-F238E27FC236}">
                    <a16:creationId xmlns:a16="http://schemas.microsoft.com/office/drawing/2014/main" id="{F6886A77-C4BD-4E7C-92BE-801F58B08D93}"/>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20" name="Graphic 1152">
                <a:extLst>
                  <a:ext uri="{FF2B5EF4-FFF2-40B4-BE49-F238E27FC236}">
                    <a16:creationId xmlns:a16="http://schemas.microsoft.com/office/drawing/2014/main" id="{16CBCAC3-51FA-49DA-AF5B-7704FA1B9888}"/>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7" name="Graphic 1152">
              <a:extLst>
                <a:ext uri="{FF2B5EF4-FFF2-40B4-BE49-F238E27FC236}">
                  <a16:creationId xmlns:a16="http://schemas.microsoft.com/office/drawing/2014/main" id="{CFF2EDCB-CF40-47B0-B722-DC9543852392}"/>
                </a:ext>
              </a:extLst>
            </p:cNvPr>
            <p:cNvGrpSpPr/>
            <p:nvPr/>
          </p:nvGrpSpPr>
          <p:grpSpPr>
            <a:xfrm>
              <a:off x="5895975" y="3351561"/>
              <a:ext cx="400240" cy="30860"/>
              <a:chOff x="5895975" y="3351561"/>
              <a:chExt cx="400240" cy="30860"/>
            </a:xfrm>
            <a:grpFill/>
          </p:grpSpPr>
          <p:sp>
            <p:nvSpPr>
              <p:cNvPr id="213" name="Graphic 1152">
                <a:extLst>
                  <a:ext uri="{FF2B5EF4-FFF2-40B4-BE49-F238E27FC236}">
                    <a16:creationId xmlns:a16="http://schemas.microsoft.com/office/drawing/2014/main" id="{D6C31E50-7AA4-4D24-BDE1-9361D23E1AF7}"/>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14" name="Graphic 1152">
                <a:extLst>
                  <a:ext uri="{FF2B5EF4-FFF2-40B4-BE49-F238E27FC236}">
                    <a16:creationId xmlns:a16="http://schemas.microsoft.com/office/drawing/2014/main" id="{D5344627-8672-4800-882B-D103F3246D40}"/>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15" name="Graphic 1152">
                <a:extLst>
                  <a:ext uri="{FF2B5EF4-FFF2-40B4-BE49-F238E27FC236}">
                    <a16:creationId xmlns:a16="http://schemas.microsoft.com/office/drawing/2014/main" id="{B3F582DD-8A5C-434B-A122-DA659761BEA8}"/>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16" name="Graphic 1152">
                <a:extLst>
                  <a:ext uri="{FF2B5EF4-FFF2-40B4-BE49-F238E27FC236}">
                    <a16:creationId xmlns:a16="http://schemas.microsoft.com/office/drawing/2014/main" id="{86E1F3DE-3C0D-4179-B4C1-22EB0912ABF1}"/>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98" name="Graphic 1152">
              <a:extLst>
                <a:ext uri="{FF2B5EF4-FFF2-40B4-BE49-F238E27FC236}">
                  <a16:creationId xmlns:a16="http://schemas.microsoft.com/office/drawing/2014/main" id="{48B201F6-9B17-4865-BE3D-3C46AAC2951D}"/>
                </a:ext>
              </a:extLst>
            </p:cNvPr>
            <p:cNvGrpSpPr/>
            <p:nvPr/>
          </p:nvGrpSpPr>
          <p:grpSpPr>
            <a:xfrm>
              <a:off x="5895975" y="3479577"/>
              <a:ext cx="400240" cy="30860"/>
              <a:chOff x="5895975" y="3479577"/>
              <a:chExt cx="400240" cy="30860"/>
            </a:xfrm>
            <a:grpFill/>
          </p:grpSpPr>
          <p:sp>
            <p:nvSpPr>
              <p:cNvPr id="209" name="Graphic 1152">
                <a:extLst>
                  <a:ext uri="{FF2B5EF4-FFF2-40B4-BE49-F238E27FC236}">
                    <a16:creationId xmlns:a16="http://schemas.microsoft.com/office/drawing/2014/main" id="{7ADBA869-3479-45C4-8F7D-EF72FB5AD0F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0" name="Graphic 1152">
                <a:extLst>
                  <a:ext uri="{FF2B5EF4-FFF2-40B4-BE49-F238E27FC236}">
                    <a16:creationId xmlns:a16="http://schemas.microsoft.com/office/drawing/2014/main" id="{8E430C0F-E5E8-4956-A848-84EFD4B9DD38}"/>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1" name="Graphic 1152">
                <a:extLst>
                  <a:ext uri="{FF2B5EF4-FFF2-40B4-BE49-F238E27FC236}">
                    <a16:creationId xmlns:a16="http://schemas.microsoft.com/office/drawing/2014/main" id="{DBC9F0EC-8A99-45AD-948A-D2B26CA9B770}"/>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2" name="Graphic 1152">
                <a:extLst>
                  <a:ext uri="{FF2B5EF4-FFF2-40B4-BE49-F238E27FC236}">
                    <a16:creationId xmlns:a16="http://schemas.microsoft.com/office/drawing/2014/main" id="{8DC14907-2B17-40F9-80F0-349150A146C5}"/>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9" name="Graphic 1152">
              <a:extLst>
                <a:ext uri="{FF2B5EF4-FFF2-40B4-BE49-F238E27FC236}">
                  <a16:creationId xmlns:a16="http://schemas.microsoft.com/office/drawing/2014/main" id="{66EA8C0D-E8E1-4C6C-809E-CD966A5F5926}"/>
                </a:ext>
              </a:extLst>
            </p:cNvPr>
            <p:cNvGrpSpPr/>
            <p:nvPr/>
          </p:nvGrpSpPr>
          <p:grpSpPr>
            <a:xfrm>
              <a:off x="5895975" y="3607498"/>
              <a:ext cx="400240" cy="30860"/>
              <a:chOff x="5895975" y="3607498"/>
              <a:chExt cx="400240" cy="30860"/>
            </a:xfrm>
            <a:grpFill/>
          </p:grpSpPr>
          <p:sp>
            <p:nvSpPr>
              <p:cNvPr id="205" name="Graphic 1152">
                <a:extLst>
                  <a:ext uri="{FF2B5EF4-FFF2-40B4-BE49-F238E27FC236}">
                    <a16:creationId xmlns:a16="http://schemas.microsoft.com/office/drawing/2014/main" id="{E1BA295A-92C3-4970-B7CC-8A5BBFB949F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06" name="Graphic 1152">
                <a:extLst>
                  <a:ext uri="{FF2B5EF4-FFF2-40B4-BE49-F238E27FC236}">
                    <a16:creationId xmlns:a16="http://schemas.microsoft.com/office/drawing/2014/main" id="{964C6045-D922-45EA-8960-82B97D6049B3}"/>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07" name="Graphic 1152">
                <a:extLst>
                  <a:ext uri="{FF2B5EF4-FFF2-40B4-BE49-F238E27FC236}">
                    <a16:creationId xmlns:a16="http://schemas.microsoft.com/office/drawing/2014/main" id="{195B364B-7856-4B3D-83C6-6615E0A711C1}"/>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08" name="Graphic 1152">
                <a:extLst>
                  <a:ext uri="{FF2B5EF4-FFF2-40B4-BE49-F238E27FC236}">
                    <a16:creationId xmlns:a16="http://schemas.microsoft.com/office/drawing/2014/main" id="{8E376570-11D5-4970-A0D8-CA722D600A70}"/>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200" name="Graphic 1152">
              <a:extLst>
                <a:ext uri="{FF2B5EF4-FFF2-40B4-BE49-F238E27FC236}">
                  <a16:creationId xmlns:a16="http://schemas.microsoft.com/office/drawing/2014/main" id="{15967748-7716-4DCC-8CB4-531F7FA8F33F}"/>
                </a:ext>
              </a:extLst>
            </p:cNvPr>
            <p:cNvGrpSpPr/>
            <p:nvPr/>
          </p:nvGrpSpPr>
          <p:grpSpPr>
            <a:xfrm>
              <a:off x="5895975" y="3735514"/>
              <a:ext cx="400240" cy="30861"/>
              <a:chOff x="5895975" y="3735514"/>
              <a:chExt cx="400240" cy="30861"/>
            </a:xfrm>
            <a:grpFill/>
          </p:grpSpPr>
          <p:sp>
            <p:nvSpPr>
              <p:cNvPr id="201" name="Graphic 1152">
                <a:extLst>
                  <a:ext uri="{FF2B5EF4-FFF2-40B4-BE49-F238E27FC236}">
                    <a16:creationId xmlns:a16="http://schemas.microsoft.com/office/drawing/2014/main" id="{F8970B7A-C1D4-4C2D-965D-9650C402E46C}"/>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2" name="Graphic 1152">
                <a:extLst>
                  <a:ext uri="{FF2B5EF4-FFF2-40B4-BE49-F238E27FC236}">
                    <a16:creationId xmlns:a16="http://schemas.microsoft.com/office/drawing/2014/main" id="{B42BC282-A6F7-4549-8B46-643A18C202E5}"/>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3" name="Graphic 1152">
                <a:extLst>
                  <a:ext uri="{FF2B5EF4-FFF2-40B4-BE49-F238E27FC236}">
                    <a16:creationId xmlns:a16="http://schemas.microsoft.com/office/drawing/2014/main" id="{95FCCEBC-6772-47C4-8FAA-BB66DF246C3A}"/>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04" name="Graphic 1152">
                <a:extLst>
                  <a:ext uri="{FF2B5EF4-FFF2-40B4-BE49-F238E27FC236}">
                    <a16:creationId xmlns:a16="http://schemas.microsoft.com/office/drawing/2014/main" id="{8FFFD99F-EC1E-407E-906C-42D5B37C3319}"/>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grpSp>
        <p:nvGrpSpPr>
          <p:cNvPr id="227" name="Group 226">
            <a:extLst>
              <a:ext uri="{FF2B5EF4-FFF2-40B4-BE49-F238E27FC236}">
                <a16:creationId xmlns:a16="http://schemas.microsoft.com/office/drawing/2014/main" id="{9CF352D8-8DB5-BA85-7AF7-B79465B9C585}"/>
              </a:ext>
            </a:extLst>
          </p:cNvPr>
          <p:cNvGrpSpPr/>
          <p:nvPr/>
        </p:nvGrpSpPr>
        <p:grpSpPr>
          <a:xfrm>
            <a:off x="363105" y="236208"/>
            <a:ext cx="1909190" cy="1463712"/>
            <a:chOff x="779932" y="-85041"/>
            <a:chExt cx="1909190" cy="1463712"/>
          </a:xfrm>
        </p:grpSpPr>
        <p:pic>
          <p:nvPicPr>
            <p:cNvPr id="228" name="Picture 2">
              <a:extLst>
                <a:ext uri="{FF2B5EF4-FFF2-40B4-BE49-F238E27FC236}">
                  <a16:creationId xmlns:a16="http://schemas.microsoft.com/office/drawing/2014/main" id="{1B113D30-4088-A335-BA6D-A67251344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32" y="-85041"/>
              <a:ext cx="1909190" cy="1463712"/>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228" descr="Logo&#10;&#10;Description automatically generated">
              <a:extLst>
                <a:ext uri="{FF2B5EF4-FFF2-40B4-BE49-F238E27FC236}">
                  <a16:creationId xmlns:a16="http://schemas.microsoft.com/office/drawing/2014/main" id="{748FBAA6-2441-066B-080B-B47BD3850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63" y="323459"/>
              <a:ext cx="1211833" cy="823132"/>
            </a:xfrm>
            <a:prstGeom prst="rect">
              <a:avLst/>
            </a:prstGeom>
          </p:spPr>
        </p:pic>
      </p:grpSp>
      <p:sp>
        <p:nvSpPr>
          <p:cNvPr id="230" name="Rectangle: Rounded Corners 1184">
            <a:extLst>
              <a:ext uri="{FF2B5EF4-FFF2-40B4-BE49-F238E27FC236}">
                <a16:creationId xmlns:a16="http://schemas.microsoft.com/office/drawing/2014/main" id="{F930DB04-4553-44EE-2A1C-F10A4EF710F7}"/>
              </a:ext>
            </a:extLst>
          </p:cNvPr>
          <p:cNvSpPr/>
          <p:nvPr/>
        </p:nvSpPr>
        <p:spPr>
          <a:xfrm>
            <a:off x="1306823" y="2113222"/>
            <a:ext cx="9528332" cy="4486822"/>
          </a:xfrm>
          <a:prstGeom prst="roundRect">
            <a:avLst>
              <a:gd name="adj" fmla="val 8356"/>
            </a:avLst>
          </a:prstGeom>
          <a:solidFill>
            <a:schemeClr val="bg1">
              <a:alpha val="93000"/>
            </a:schemeClr>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225">
            <a:extLst>
              <a:ext uri="{FF2B5EF4-FFF2-40B4-BE49-F238E27FC236}">
                <a16:creationId xmlns:a16="http://schemas.microsoft.com/office/drawing/2014/main" id="{84F80E0E-CCDE-A6EA-2762-6E91ACD645B7}"/>
              </a:ext>
            </a:extLst>
          </p:cNvPr>
          <p:cNvSpPr txBox="1"/>
          <p:nvPr/>
        </p:nvSpPr>
        <p:spPr>
          <a:xfrm>
            <a:off x="2207363" y="5723229"/>
            <a:ext cx="7544474" cy="738664"/>
          </a:xfrm>
          <a:prstGeom prst="rect">
            <a:avLst/>
          </a:prstGeom>
          <a:noFill/>
          <a:effectLst>
            <a:outerShdw sx="1000" sy="1000" algn="ctr" rotWithShape="0">
              <a:srgbClr val="000000"/>
            </a:outerShdw>
          </a:effectLst>
        </p:spPr>
        <p:txBody>
          <a:bodyPr wrap="square" anchor="b">
            <a:spAutoFit/>
          </a:bodyPr>
          <a:lstStyle/>
          <a:p>
            <a:pPr algn="ctr"/>
            <a:r>
              <a:rPr lang="en-IN" sz="1400" spc="300" dirty="0">
                <a:latin typeface="Poppins" panose="00000500000000000000" pitchFamily="2" charset="0"/>
                <a:ea typeface="+mj-ea"/>
                <a:cs typeface="Poppins" panose="00000500000000000000" pitchFamily="2" charset="0"/>
              </a:rPr>
              <a:t>Talk to </a:t>
            </a:r>
            <a:r>
              <a:rPr lang="en-IN" sz="1400" spc="300" dirty="0" err="1">
                <a:latin typeface="Poppins" panose="00000500000000000000" pitchFamily="2" charset="0"/>
                <a:ea typeface="+mj-ea"/>
                <a:cs typeface="Poppins" panose="00000500000000000000" pitchFamily="2" charset="0"/>
              </a:rPr>
              <a:t>Zeeve</a:t>
            </a:r>
            <a:r>
              <a:rPr lang="en-IN" sz="1400" spc="300">
                <a:latin typeface="Poppins" panose="00000500000000000000" pitchFamily="2" charset="0"/>
                <a:ea typeface="+mj-ea"/>
                <a:cs typeface="Poppins" panose="00000500000000000000" pitchFamily="2" charset="0"/>
              </a:rPr>
              <a:t> Experts today to increase ROI and achieve faster time to market for all your Blockchain solutions</a:t>
            </a:r>
          </a:p>
          <a:p>
            <a:pPr algn="ctr"/>
            <a:endParaRPr lang="en-US" sz="1400" i="1" dirty="0">
              <a:latin typeface="Poppins" panose="00000500000000000000" pitchFamily="2" charset="0"/>
              <a:cs typeface="Poppins" panose="00000500000000000000" pitchFamily="2" charset="0"/>
            </a:endParaRPr>
          </a:p>
        </p:txBody>
      </p:sp>
      <p:sp>
        <p:nvSpPr>
          <p:cNvPr id="225" name="TextBox 224">
            <a:extLst>
              <a:ext uri="{FF2B5EF4-FFF2-40B4-BE49-F238E27FC236}">
                <a16:creationId xmlns:a16="http://schemas.microsoft.com/office/drawing/2014/main" id="{CC5F4E08-B352-7CA0-C7ED-B279D6F6815B}"/>
              </a:ext>
            </a:extLst>
          </p:cNvPr>
          <p:cNvSpPr txBox="1"/>
          <p:nvPr/>
        </p:nvSpPr>
        <p:spPr>
          <a:xfrm>
            <a:off x="2618316" y="4594175"/>
            <a:ext cx="6682662" cy="1015663"/>
          </a:xfrm>
          <a:prstGeom prst="rect">
            <a:avLst/>
          </a:prstGeom>
          <a:noFill/>
        </p:spPr>
        <p:txBody>
          <a:bodyPr wrap="square" anchor="b">
            <a:spAutoFit/>
          </a:bodyPr>
          <a:lstStyle/>
          <a:p>
            <a:pPr algn="ctr"/>
            <a:r>
              <a:rPr lang="en-US" sz="2000" dirty="0">
                <a:solidFill>
                  <a:schemeClr val="bg1">
                    <a:lumMod val="50000"/>
                  </a:schemeClr>
                </a:solidFill>
                <a:latin typeface="Poppins" panose="00000500000000000000" pitchFamily="2" charset="0"/>
                <a:cs typeface="Poppins" panose="00000500000000000000" pitchFamily="2" charset="0"/>
              </a:rPr>
              <a:t>Is your Blockchain DevOps </a:t>
            </a:r>
            <a:r>
              <a:rPr lang="en-US" sz="2000" dirty="0">
                <a:latin typeface="Poppins" panose="00000500000000000000" pitchFamily="2" charset="0"/>
                <a:cs typeface="Poppins" panose="00000500000000000000" pitchFamily="2" charset="0"/>
              </a:rPr>
              <a:t>Cost</a:t>
            </a:r>
            <a:r>
              <a:rPr lang="en-US" sz="2000" dirty="0">
                <a:solidFill>
                  <a:schemeClr val="bg1">
                    <a:lumMod val="50000"/>
                  </a:schemeClr>
                </a:solidFill>
                <a:latin typeface="Poppins" panose="00000500000000000000" pitchFamily="2" charset="0"/>
                <a:cs typeface="Poppins" panose="00000500000000000000" pitchFamily="2" charset="0"/>
              </a:rPr>
              <a:t> as </a:t>
            </a:r>
            <a:r>
              <a:rPr lang="en-US" sz="2000" dirty="0">
                <a:latin typeface="Poppins" panose="00000500000000000000" pitchFamily="2" charset="0"/>
                <a:cs typeface="Poppins" panose="00000500000000000000" pitchFamily="2" charset="0"/>
              </a:rPr>
              <a:t>high</a:t>
            </a:r>
            <a:r>
              <a:rPr lang="en-US" sz="2000" dirty="0">
                <a:solidFill>
                  <a:schemeClr val="bg1">
                    <a:lumMod val="50000"/>
                  </a:schemeClr>
                </a:solidFill>
                <a:latin typeface="Poppins" panose="00000500000000000000" pitchFamily="2" charset="0"/>
                <a:cs typeface="Poppins" panose="00000500000000000000" pitchFamily="2" charset="0"/>
              </a:rPr>
              <a:t> as number of </a:t>
            </a:r>
            <a:r>
              <a:rPr lang="en-US" sz="2000" dirty="0">
                <a:latin typeface="Poppins" panose="00000500000000000000" pitchFamily="2" charset="0"/>
                <a:cs typeface="Poppins" panose="00000500000000000000" pitchFamily="2" charset="0"/>
              </a:rPr>
              <a:t>Nodes</a:t>
            </a:r>
            <a:r>
              <a:rPr lang="en-US" sz="2000" dirty="0">
                <a:solidFill>
                  <a:schemeClr val="bg1">
                    <a:lumMod val="50000"/>
                  </a:schemeClr>
                </a:solidFill>
                <a:latin typeface="Poppins" panose="00000500000000000000" pitchFamily="2" charset="0"/>
                <a:cs typeface="Poppins" panose="00000500000000000000" pitchFamily="2" charset="0"/>
              </a:rPr>
              <a:t> in your Blockchain </a:t>
            </a:r>
            <a:r>
              <a:rPr lang="en-US" sz="2000" dirty="0">
                <a:latin typeface="Poppins" panose="00000500000000000000" pitchFamily="2" charset="0"/>
                <a:cs typeface="Poppins" panose="00000500000000000000" pitchFamily="2" charset="0"/>
              </a:rPr>
              <a:t>Network</a:t>
            </a:r>
            <a:r>
              <a:rPr lang="en-US" sz="2000" dirty="0">
                <a:solidFill>
                  <a:schemeClr val="bg1">
                    <a:lumMod val="50000"/>
                  </a:schemeClr>
                </a:solidFill>
                <a:latin typeface="Poppins" panose="00000500000000000000" pitchFamily="2" charset="0"/>
                <a:cs typeface="Poppins" panose="00000500000000000000" pitchFamily="2" charset="0"/>
              </a:rPr>
              <a:t>?</a:t>
            </a:r>
          </a:p>
          <a:p>
            <a:pPr algn="ctr"/>
            <a:endParaRPr lang="en-US" sz="2000" b="1" dirty="0">
              <a:latin typeface="Poppins" panose="00000500000000000000" pitchFamily="2" charset="0"/>
              <a:cs typeface="Poppins" panose="00000500000000000000" pitchFamily="2" charset="0"/>
            </a:endParaRPr>
          </a:p>
        </p:txBody>
      </p:sp>
      <p:pic>
        <p:nvPicPr>
          <p:cNvPr id="3" name="Picture 2" descr="Icon&#10;&#10;Description automatically generated">
            <a:extLst>
              <a:ext uri="{FF2B5EF4-FFF2-40B4-BE49-F238E27FC236}">
                <a16:creationId xmlns:a16="http://schemas.microsoft.com/office/drawing/2014/main" id="{E6065809-657B-B6FF-25E3-DDECD9BBF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776" y="936827"/>
            <a:ext cx="2005043" cy="3065199"/>
          </a:xfrm>
          <a:prstGeom prst="rect">
            <a:avLst/>
          </a:prstGeom>
        </p:spPr>
      </p:pic>
    </p:spTree>
    <p:extLst>
      <p:ext uri="{BB962C8B-B14F-4D97-AF65-F5344CB8AC3E}">
        <p14:creationId xmlns:p14="http://schemas.microsoft.com/office/powerpoint/2010/main" val="185802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Single Corner Rounded 28">
            <a:extLst>
              <a:ext uri="{FF2B5EF4-FFF2-40B4-BE49-F238E27FC236}">
                <a16:creationId xmlns:a16="http://schemas.microsoft.com/office/drawing/2014/main" id="{8B654B60-D01A-4E47-9CB5-55B4D63BC31F}"/>
              </a:ext>
            </a:extLst>
          </p:cNvPr>
          <p:cNvSpPr/>
          <p:nvPr/>
        </p:nvSpPr>
        <p:spPr>
          <a:xfrm rot="10800000">
            <a:off x="7094934" y="-2402"/>
            <a:ext cx="5101144" cy="6545304"/>
          </a:xfrm>
          <a:prstGeom prst="round1Rect">
            <a:avLst>
              <a:gd name="adj" fmla="val 50000"/>
            </a:avLst>
          </a:pr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4" name="Rectangle: Single Corner Rounded 243">
            <a:extLst>
              <a:ext uri="{FF2B5EF4-FFF2-40B4-BE49-F238E27FC236}">
                <a16:creationId xmlns:a16="http://schemas.microsoft.com/office/drawing/2014/main" id="{6E7A772C-7E20-408D-A617-DF3E25064EBF}"/>
              </a:ext>
            </a:extLst>
          </p:cNvPr>
          <p:cNvSpPr/>
          <p:nvPr/>
        </p:nvSpPr>
        <p:spPr>
          <a:xfrm rot="10800000">
            <a:off x="7094934" y="-2402"/>
            <a:ext cx="5101144" cy="6545304"/>
          </a:xfrm>
          <a:prstGeom prst="round1Rect">
            <a:avLst>
              <a:gd name="adj" fmla="val 50000"/>
            </a:avLst>
          </a:prstGeom>
          <a:solidFill>
            <a:srgbClr val="17243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8" name="Group 37">
            <a:extLst>
              <a:ext uri="{FF2B5EF4-FFF2-40B4-BE49-F238E27FC236}">
                <a16:creationId xmlns:a16="http://schemas.microsoft.com/office/drawing/2014/main" id="{1E157A34-820C-4360-90A0-24AE22707DDA}"/>
              </a:ext>
            </a:extLst>
          </p:cNvPr>
          <p:cNvGrpSpPr/>
          <p:nvPr/>
        </p:nvGrpSpPr>
        <p:grpSpPr>
          <a:xfrm>
            <a:off x="4738717" y="1085737"/>
            <a:ext cx="8039804" cy="6184778"/>
            <a:chOff x="4738717" y="1085737"/>
            <a:chExt cx="8039804" cy="6184778"/>
          </a:xfrm>
        </p:grpSpPr>
        <p:grpSp>
          <p:nvGrpSpPr>
            <p:cNvPr id="39" name="Graphic 13">
              <a:extLst>
                <a:ext uri="{FF2B5EF4-FFF2-40B4-BE49-F238E27FC236}">
                  <a16:creationId xmlns:a16="http://schemas.microsoft.com/office/drawing/2014/main" id="{C3DBAC2F-9834-48F4-82F4-0A8C0E18E35A}"/>
                </a:ext>
              </a:extLst>
            </p:cNvPr>
            <p:cNvGrpSpPr/>
            <p:nvPr/>
          </p:nvGrpSpPr>
          <p:grpSpPr>
            <a:xfrm>
              <a:off x="5493340" y="1085737"/>
              <a:ext cx="6927693" cy="6009013"/>
              <a:chOff x="5493340" y="1085737"/>
              <a:chExt cx="6927693" cy="6009013"/>
            </a:xfrm>
            <a:solidFill>
              <a:srgbClr val="172430">
                <a:alpha val="6000"/>
              </a:srgbClr>
            </a:solidFill>
          </p:grpSpPr>
          <p:grpSp>
            <p:nvGrpSpPr>
              <p:cNvPr id="148" name="Graphic 13">
                <a:extLst>
                  <a:ext uri="{FF2B5EF4-FFF2-40B4-BE49-F238E27FC236}">
                    <a16:creationId xmlns:a16="http://schemas.microsoft.com/office/drawing/2014/main" id="{0DB5D1A3-FC52-42B7-8BB9-CDA731C5912F}"/>
                  </a:ext>
                </a:extLst>
              </p:cNvPr>
              <p:cNvGrpSpPr/>
              <p:nvPr/>
            </p:nvGrpSpPr>
            <p:grpSpPr>
              <a:xfrm>
                <a:off x="5493340" y="4452010"/>
                <a:ext cx="4134592" cy="2642740"/>
                <a:chOff x="5493340" y="4452010"/>
                <a:chExt cx="4134592" cy="2642740"/>
              </a:xfrm>
              <a:grpFill/>
            </p:grpSpPr>
            <p:grpSp>
              <p:nvGrpSpPr>
                <p:cNvPr id="168" name="Graphic 13">
                  <a:extLst>
                    <a:ext uri="{FF2B5EF4-FFF2-40B4-BE49-F238E27FC236}">
                      <a16:creationId xmlns:a16="http://schemas.microsoft.com/office/drawing/2014/main" id="{E749D109-93C5-4BDA-8599-8809B3E862E4}"/>
                    </a:ext>
                  </a:extLst>
                </p:cNvPr>
                <p:cNvGrpSpPr/>
                <p:nvPr/>
              </p:nvGrpSpPr>
              <p:grpSpPr>
                <a:xfrm>
                  <a:off x="5523808" y="4487071"/>
                  <a:ext cx="4104125" cy="2570322"/>
                  <a:chOff x="5523808" y="4487071"/>
                  <a:chExt cx="4104125" cy="2570322"/>
                </a:xfrm>
                <a:grpFill/>
              </p:grpSpPr>
              <p:sp>
                <p:nvSpPr>
                  <p:cNvPr id="175" name="Graphic 13">
                    <a:extLst>
                      <a:ext uri="{FF2B5EF4-FFF2-40B4-BE49-F238E27FC236}">
                        <a16:creationId xmlns:a16="http://schemas.microsoft.com/office/drawing/2014/main" id="{15240829-CF08-4451-A0D7-0515BACC761A}"/>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176" name="Graphic 13">
                    <a:extLst>
                      <a:ext uri="{FF2B5EF4-FFF2-40B4-BE49-F238E27FC236}">
                        <a16:creationId xmlns:a16="http://schemas.microsoft.com/office/drawing/2014/main" id="{0983E6A9-0AC8-4323-B0BD-B6AD5BC3BC8A}"/>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177" name="Graphic 13">
                    <a:extLst>
                      <a:ext uri="{FF2B5EF4-FFF2-40B4-BE49-F238E27FC236}">
                        <a16:creationId xmlns:a16="http://schemas.microsoft.com/office/drawing/2014/main" id="{8EFE4240-FAFB-44A6-99AE-AE146273AABD}"/>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178" name="Graphic 13">
                    <a:extLst>
                      <a:ext uri="{FF2B5EF4-FFF2-40B4-BE49-F238E27FC236}">
                        <a16:creationId xmlns:a16="http://schemas.microsoft.com/office/drawing/2014/main" id="{5845B52D-399D-471C-B29C-3CBF5BB8B0C8}"/>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179" name="Graphic 13">
                    <a:extLst>
                      <a:ext uri="{FF2B5EF4-FFF2-40B4-BE49-F238E27FC236}">
                        <a16:creationId xmlns:a16="http://schemas.microsoft.com/office/drawing/2014/main" id="{55ECE937-A560-4491-B864-6A5BE4EF21B6}"/>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169" name="Graphic 13">
                  <a:extLst>
                    <a:ext uri="{FF2B5EF4-FFF2-40B4-BE49-F238E27FC236}">
                      <a16:creationId xmlns:a16="http://schemas.microsoft.com/office/drawing/2014/main" id="{24A2CAD7-1973-44CF-84EF-EEE40EB2BC2F}"/>
                    </a:ext>
                  </a:extLst>
                </p:cNvPr>
                <p:cNvGrpSpPr/>
                <p:nvPr/>
              </p:nvGrpSpPr>
              <p:grpSpPr>
                <a:xfrm>
                  <a:off x="5493340" y="4452010"/>
                  <a:ext cx="2664634" cy="2642740"/>
                  <a:chOff x="5493340" y="4452010"/>
                  <a:chExt cx="2664634" cy="2642740"/>
                </a:xfrm>
                <a:grpFill/>
              </p:grpSpPr>
              <p:sp>
                <p:nvSpPr>
                  <p:cNvPr id="170" name="Graphic 13">
                    <a:extLst>
                      <a:ext uri="{FF2B5EF4-FFF2-40B4-BE49-F238E27FC236}">
                        <a16:creationId xmlns:a16="http://schemas.microsoft.com/office/drawing/2014/main" id="{C00F38A8-955C-4D16-93BB-C1BDB632A121}"/>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171" name="Graphic 13">
                    <a:extLst>
                      <a:ext uri="{FF2B5EF4-FFF2-40B4-BE49-F238E27FC236}">
                        <a16:creationId xmlns:a16="http://schemas.microsoft.com/office/drawing/2014/main" id="{B87B7FE0-4010-4600-A360-AE7AF47BADA6}"/>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172" name="Graphic 13">
                    <a:extLst>
                      <a:ext uri="{FF2B5EF4-FFF2-40B4-BE49-F238E27FC236}">
                        <a16:creationId xmlns:a16="http://schemas.microsoft.com/office/drawing/2014/main" id="{4517C3AB-3640-46C6-B73B-9ED534DB0309}"/>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173" name="Graphic 13">
                    <a:extLst>
                      <a:ext uri="{FF2B5EF4-FFF2-40B4-BE49-F238E27FC236}">
                        <a16:creationId xmlns:a16="http://schemas.microsoft.com/office/drawing/2014/main" id="{DC07902A-20E3-4ED4-B364-0FD059B437DC}"/>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174" name="Graphic 13">
                    <a:extLst>
                      <a:ext uri="{FF2B5EF4-FFF2-40B4-BE49-F238E27FC236}">
                        <a16:creationId xmlns:a16="http://schemas.microsoft.com/office/drawing/2014/main" id="{76F06916-9B07-4C5C-927C-87EAF8F18E7A}"/>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149" name="Graphic 13">
                <a:extLst>
                  <a:ext uri="{FF2B5EF4-FFF2-40B4-BE49-F238E27FC236}">
                    <a16:creationId xmlns:a16="http://schemas.microsoft.com/office/drawing/2014/main" id="{80F22EDF-7914-4667-AD9B-8406494C379E}"/>
                  </a:ext>
                </a:extLst>
              </p:cNvPr>
              <p:cNvGrpSpPr/>
              <p:nvPr/>
            </p:nvGrpSpPr>
            <p:grpSpPr>
              <a:xfrm>
                <a:off x="9113548" y="1085737"/>
                <a:ext cx="3307485" cy="3609331"/>
                <a:chOff x="9113548" y="1085737"/>
                <a:chExt cx="3307485" cy="3609331"/>
              </a:xfrm>
              <a:grpFill/>
            </p:grpSpPr>
            <p:grpSp>
              <p:nvGrpSpPr>
                <p:cNvPr id="150" name="Graphic 13">
                  <a:extLst>
                    <a:ext uri="{FF2B5EF4-FFF2-40B4-BE49-F238E27FC236}">
                      <a16:creationId xmlns:a16="http://schemas.microsoft.com/office/drawing/2014/main" id="{47CB70A9-FEF8-465A-B8B1-C6E97565F76F}"/>
                    </a:ext>
                  </a:extLst>
                </p:cNvPr>
                <p:cNvGrpSpPr/>
                <p:nvPr/>
              </p:nvGrpSpPr>
              <p:grpSpPr>
                <a:xfrm>
                  <a:off x="9158514" y="1113408"/>
                  <a:ext cx="3227600" cy="3433067"/>
                  <a:chOff x="9158514" y="1113408"/>
                  <a:chExt cx="3227600" cy="3433067"/>
                </a:xfrm>
                <a:grpFill/>
              </p:grpSpPr>
              <p:sp>
                <p:nvSpPr>
                  <p:cNvPr id="163" name="Graphic 13">
                    <a:extLst>
                      <a:ext uri="{FF2B5EF4-FFF2-40B4-BE49-F238E27FC236}">
                        <a16:creationId xmlns:a16="http://schemas.microsoft.com/office/drawing/2014/main" id="{A0F4E854-D277-4FD4-95D7-0E73C7A185E8}"/>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164" name="Graphic 13">
                    <a:extLst>
                      <a:ext uri="{FF2B5EF4-FFF2-40B4-BE49-F238E27FC236}">
                        <a16:creationId xmlns:a16="http://schemas.microsoft.com/office/drawing/2014/main" id="{D4FAF39B-5439-4FCA-9493-85D3F9CA5BD8}"/>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165" name="Graphic 13">
                    <a:extLst>
                      <a:ext uri="{FF2B5EF4-FFF2-40B4-BE49-F238E27FC236}">
                        <a16:creationId xmlns:a16="http://schemas.microsoft.com/office/drawing/2014/main" id="{E659F5E4-F85B-4026-BD13-E00EB5E446A0}"/>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166" name="Graphic 13">
                    <a:extLst>
                      <a:ext uri="{FF2B5EF4-FFF2-40B4-BE49-F238E27FC236}">
                        <a16:creationId xmlns:a16="http://schemas.microsoft.com/office/drawing/2014/main" id="{AB7D3466-16B7-444B-97D9-3AABE5E4BFDA}"/>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167" name="Graphic 13">
                    <a:extLst>
                      <a:ext uri="{FF2B5EF4-FFF2-40B4-BE49-F238E27FC236}">
                        <a16:creationId xmlns:a16="http://schemas.microsoft.com/office/drawing/2014/main" id="{EE41AFCB-C68E-4FF5-A579-F6F69B59B462}"/>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151" name="Graphic 13">
                  <a:extLst>
                    <a:ext uri="{FF2B5EF4-FFF2-40B4-BE49-F238E27FC236}">
                      <a16:creationId xmlns:a16="http://schemas.microsoft.com/office/drawing/2014/main" id="{008F0AFE-C3CA-4D96-AFF4-0667BECD55C7}"/>
                    </a:ext>
                  </a:extLst>
                </p:cNvPr>
                <p:cNvGrpSpPr/>
                <p:nvPr/>
              </p:nvGrpSpPr>
              <p:grpSpPr>
                <a:xfrm>
                  <a:off x="9113548" y="1085737"/>
                  <a:ext cx="3307485" cy="3609331"/>
                  <a:chOff x="9113548" y="1085737"/>
                  <a:chExt cx="3307485" cy="3609331"/>
                </a:xfrm>
                <a:grpFill/>
              </p:grpSpPr>
              <p:sp>
                <p:nvSpPr>
                  <p:cNvPr id="152" name="Graphic 13">
                    <a:extLst>
                      <a:ext uri="{FF2B5EF4-FFF2-40B4-BE49-F238E27FC236}">
                        <a16:creationId xmlns:a16="http://schemas.microsoft.com/office/drawing/2014/main" id="{413A43B2-5309-4DB1-B4F3-BE340E89607D}"/>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153" name="Graphic 13">
                    <a:extLst>
                      <a:ext uri="{FF2B5EF4-FFF2-40B4-BE49-F238E27FC236}">
                        <a16:creationId xmlns:a16="http://schemas.microsoft.com/office/drawing/2014/main" id="{62434A20-48CA-4704-979B-2769EB35CF25}"/>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154" name="Graphic 13">
                    <a:extLst>
                      <a:ext uri="{FF2B5EF4-FFF2-40B4-BE49-F238E27FC236}">
                        <a16:creationId xmlns:a16="http://schemas.microsoft.com/office/drawing/2014/main" id="{D2232328-7884-4090-A31D-BF77B175ED38}"/>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155" name="Graphic 13">
                    <a:extLst>
                      <a:ext uri="{FF2B5EF4-FFF2-40B4-BE49-F238E27FC236}">
                        <a16:creationId xmlns:a16="http://schemas.microsoft.com/office/drawing/2014/main" id="{83E7FA5B-87F1-49BF-B626-5FD7B847E61A}"/>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156" name="Graphic 13">
                    <a:extLst>
                      <a:ext uri="{FF2B5EF4-FFF2-40B4-BE49-F238E27FC236}">
                        <a16:creationId xmlns:a16="http://schemas.microsoft.com/office/drawing/2014/main" id="{A8FE334E-F6AA-4C39-8CC7-95BEE36CC069}"/>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157" name="Graphic 13">
                    <a:extLst>
                      <a:ext uri="{FF2B5EF4-FFF2-40B4-BE49-F238E27FC236}">
                        <a16:creationId xmlns:a16="http://schemas.microsoft.com/office/drawing/2014/main" id="{5706969C-3FFE-4656-92BF-5EA25C351455}"/>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158" name="Graphic 13">
                    <a:extLst>
                      <a:ext uri="{FF2B5EF4-FFF2-40B4-BE49-F238E27FC236}">
                        <a16:creationId xmlns:a16="http://schemas.microsoft.com/office/drawing/2014/main" id="{04D266F8-07EC-414E-9367-68C956140329}"/>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159" name="Graphic 13">
                    <a:extLst>
                      <a:ext uri="{FF2B5EF4-FFF2-40B4-BE49-F238E27FC236}">
                        <a16:creationId xmlns:a16="http://schemas.microsoft.com/office/drawing/2014/main" id="{B002B5D1-9C80-446A-99F4-EA2C5A61269C}"/>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160" name="Graphic 13">
                    <a:extLst>
                      <a:ext uri="{FF2B5EF4-FFF2-40B4-BE49-F238E27FC236}">
                        <a16:creationId xmlns:a16="http://schemas.microsoft.com/office/drawing/2014/main" id="{4C5C0A49-2110-43DC-A58C-56FF99509C35}"/>
                      </a:ext>
                    </a:extLst>
                  </p:cNvPr>
                  <p:cNvGrpSpPr/>
                  <p:nvPr/>
                </p:nvGrpSpPr>
                <p:grpSpPr>
                  <a:xfrm>
                    <a:off x="9453893" y="1085737"/>
                    <a:ext cx="221920" cy="3609331"/>
                    <a:chOff x="9453893" y="1085737"/>
                    <a:chExt cx="221920" cy="3609331"/>
                  </a:xfrm>
                  <a:grpFill/>
                </p:grpSpPr>
                <p:sp>
                  <p:nvSpPr>
                    <p:cNvPr id="161" name="Graphic 13">
                      <a:extLst>
                        <a:ext uri="{FF2B5EF4-FFF2-40B4-BE49-F238E27FC236}">
                          <a16:creationId xmlns:a16="http://schemas.microsoft.com/office/drawing/2014/main" id="{B490B769-B403-438B-A180-D2704E258DBA}"/>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162" name="Graphic 13">
                      <a:extLst>
                        <a:ext uri="{FF2B5EF4-FFF2-40B4-BE49-F238E27FC236}">
                          <a16:creationId xmlns:a16="http://schemas.microsoft.com/office/drawing/2014/main" id="{65F51707-A656-437C-8322-023AD5595DA6}"/>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40" name="Graphic 13">
              <a:extLst>
                <a:ext uri="{FF2B5EF4-FFF2-40B4-BE49-F238E27FC236}">
                  <a16:creationId xmlns:a16="http://schemas.microsoft.com/office/drawing/2014/main" id="{8F0ADA2C-713C-4560-8A89-773BC3AD941F}"/>
                </a:ext>
              </a:extLst>
            </p:cNvPr>
            <p:cNvGrpSpPr/>
            <p:nvPr/>
          </p:nvGrpSpPr>
          <p:grpSpPr>
            <a:xfrm>
              <a:off x="4738717" y="1693341"/>
              <a:ext cx="7915669" cy="5577174"/>
              <a:chOff x="4738717" y="1693341"/>
              <a:chExt cx="7915669" cy="5577174"/>
            </a:xfrm>
            <a:solidFill>
              <a:srgbClr val="172430">
                <a:alpha val="25000"/>
              </a:srgbClr>
            </a:solidFill>
          </p:grpSpPr>
          <p:grpSp>
            <p:nvGrpSpPr>
              <p:cNvPr id="111" name="Graphic 13">
                <a:extLst>
                  <a:ext uri="{FF2B5EF4-FFF2-40B4-BE49-F238E27FC236}">
                    <a16:creationId xmlns:a16="http://schemas.microsoft.com/office/drawing/2014/main" id="{28E97630-756B-480B-BE25-B23B9F1ABAEB}"/>
                  </a:ext>
                </a:extLst>
              </p:cNvPr>
              <p:cNvGrpSpPr/>
              <p:nvPr/>
            </p:nvGrpSpPr>
            <p:grpSpPr>
              <a:xfrm>
                <a:off x="4810799" y="1831443"/>
                <a:ext cx="6119775" cy="5366959"/>
                <a:chOff x="4810799" y="1831443"/>
                <a:chExt cx="6119775" cy="5366959"/>
              </a:xfrm>
              <a:grpFill/>
            </p:grpSpPr>
            <p:grpSp>
              <p:nvGrpSpPr>
                <p:cNvPr id="130" name="Graphic 13">
                  <a:extLst>
                    <a:ext uri="{FF2B5EF4-FFF2-40B4-BE49-F238E27FC236}">
                      <a16:creationId xmlns:a16="http://schemas.microsoft.com/office/drawing/2014/main" id="{B55590D3-7DE6-444F-8D8D-D7CD5B22AC01}"/>
                    </a:ext>
                  </a:extLst>
                </p:cNvPr>
                <p:cNvGrpSpPr/>
                <p:nvPr/>
              </p:nvGrpSpPr>
              <p:grpSpPr>
                <a:xfrm>
                  <a:off x="4810799" y="1870052"/>
                  <a:ext cx="6079788" cy="5328350"/>
                  <a:chOff x="4810799" y="1870052"/>
                  <a:chExt cx="6079788" cy="5328350"/>
                </a:xfrm>
                <a:grpFill/>
              </p:grpSpPr>
              <p:sp>
                <p:nvSpPr>
                  <p:cNvPr id="141" name="Graphic 13">
                    <a:extLst>
                      <a:ext uri="{FF2B5EF4-FFF2-40B4-BE49-F238E27FC236}">
                        <a16:creationId xmlns:a16="http://schemas.microsoft.com/office/drawing/2014/main" id="{EB53700B-E025-429E-84B2-8BDD24C695E6}"/>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142" name="Graphic 13">
                    <a:extLst>
                      <a:ext uri="{FF2B5EF4-FFF2-40B4-BE49-F238E27FC236}">
                        <a16:creationId xmlns:a16="http://schemas.microsoft.com/office/drawing/2014/main" id="{41DB5DDC-2268-45C8-A2F7-AB424B36F16C}"/>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143" name="Graphic 13">
                    <a:extLst>
                      <a:ext uri="{FF2B5EF4-FFF2-40B4-BE49-F238E27FC236}">
                        <a16:creationId xmlns:a16="http://schemas.microsoft.com/office/drawing/2014/main" id="{A28D1364-13A7-4C12-8BCF-0365E3F8B618}"/>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144" name="Graphic 13">
                    <a:extLst>
                      <a:ext uri="{FF2B5EF4-FFF2-40B4-BE49-F238E27FC236}">
                        <a16:creationId xmlns:a16="http://schemas.microsoft.com/office/drawing/2014/main" id="{C81D6DA2-27F0-412A-95DA-21E4163322C9}"/>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145" name="Graphic 13">
                    <a:extLst>
                      <a:ext uri="{FF2B5EF4-FFF2-40B4-BE49-F238E27FC236}">
                        <a16:creationId xmlns:a16="http://schemas.microsoft.com/office/drawing/2014/main" id="{CB339C73-3523-47EC-873D-9BD924173B76}"/>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146" name="Graphic 13">
                    <a:extLst>
                      <a:ext uri="{FF2B5EF4-FFF2-40B4-BE49-F238E27FC236}">
                        <a16:creationId xmlns:a16="http://schemas.microsoft.com/office/drawing/2014/main" id="{6B348287-5BA1-40C7-A920-787580DB2C7F}"/>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147" name="Graphic 13">
                    <a:extLst>
                      <a:ext uri="{FF2B5EF4-FFF2-40B4-BE49-F238E27FC236}">
                        <a16:creationId xmlns:a16="http://schemas.microsoft.com/office/drawing/2014/main" id="{46667719-1754-4299-A51E-AC6B50A9D05B}"/>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131" name="Graphic 13">
                  <a:extLst>
                    <a:ext uri="{FF2B5EF4-FFF2-40B4-BE49-F238E27FC236}">
                      <a16:creationId xmlns:a16="http://schemas.microsoft.com/office/drawing/2014/main" id="{95EA6A28-7462-4650-BD0B-ED523C7D61ED}"/>
                    </a:ext>
                  </a:extLst>
                </p:cNvPr>
                <p:cNvGrpSpPr/>
                <p:nvPr/>
              </p:nvGrpSpPr>
              <p:grpSpPr>
                <a:xfrm>
                  <a:off x="5765777" y="1831443"/>
                  <a:ext cx="5164797" cy="4392991"/>
                  <a:chOff x="5765777" y="1831443"/>
                  <a:chExt cx="5164797" cy="4392991"/>
                </a:xfrm>
                <a:grpFill/>
              </p:grpSpPr>
              <p:sp>
                <p:nvSpPr>
                  <p:cNvPr id="132" name="Graphic 13">
                    <a:extLst>
                      <a:ext uri="{FF2B5EF4-FFF2-40B4-BE49-F238E27FC236}">
                        <a16:creationId xmlns:a16="http://schemas.microsoft.com/office/drawing/2014/main" id="{0415EE93-4164-4758-97A0-888AEC41C5C4}"/>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133" name="Graphic 13">
                    <a:extLst>
                      <a:ext uri="{FF2B5EF4-FFF2-40B4-BE49-F238E27FC236}">
                        <a16:creationId xmlns:a16="http://schemas.microsoft.com/office/drawing/2014/main" id="{315BDF8E-7B2A-408F-89CD-E2BD87D57F83}"/>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134" name="Graphic 13">
                    <a:extLst>
                      <a:ext uri="{FF2B5EF4-FFF2-40B4-BE49-F238E27FC236}">
                        <a16:creationId xmlns:a16="http://schemas.microsoft.com/office/drawing/2014/main" id="{3059F78F-6B0B-43DB-A766-B3CD63BE44D9}"/>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135" name="Graphic 13">
                    <a:extLst>
                      <a:ext uri="{FF2B5EF4-FFF2-40B4-BE49-F238E27FC236}">
                        <a16:creationId xmlns:a16="http://schemas.microsoft.com/office/drawing/2014/main" id="{176E2036-AB5B-4A1A-A4DE-57B85E9F97F7}"/>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136" name="Graphic 13">
                    <a:extLst>
                      <a:ext uri="{FF2B5EF4-FFF2-40B4-BE49-F238E27FC236}">
                        <a16:creationId xmlns:a16="http://schemas.microsoft.com/office/drawing/2014/main" id="{5B39985A-3BF4-4A55-90CB-A529AA1CBB9E}"/>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137" name="Graphic 13">
                    <a:extLst>
                      <a:ext uri="{FF2B5EF4-FFF2-40B4-BE49-F238E27FC236}">
                        <a16:creationId xmlns:a16="http://schemas.microsoft.com/office/drawing/2014/main" id="{CFB7A6DA-9802-4846-9746-43009DEDAE56}"/>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138" name="Graphic 13">
                    <a:extLst>
                      <a:ext uri="{FF2B5EF4-FFF2-40B4-BE49-F238E27FC236}">
                        <a16:creationId xmlns:a16="http://schemas.microsoft.com/office/drawing/2014/main" id="{A8032A02-D00A-4B73-B305-3AFC34DB8AC9}"/>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139" name="Graphic 13">
                    <a:extLst>
                      <a:ext uri="{FF2B5EF4-FFF2-40B4-BE49-F238E27FC236}">
                        <a16:creationId xmlns:a16="http://schemas.microsoft.com/office/drawing/2014/main" id="{02978442-D5A2-4724-AC77-7A7EFD472100}"/>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140" name="Graphic 13">
                    <a:extLst>
                      <a:ext uri="{FF2B5EF4-FFF2-40B4-BE49-F238E27FC236}">
                        <a16:creationId xmlns:a16="http://schemas.microsoft.com/office/drawing/2014/main" id="{1B92755F-7AD1-4936-8330-8302731EC18E}"/>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112" name="Graphic 13">
                <a:extLst>
                  <a:ext uri="{FF2B5EF4-FFF2-40B4-BE49-F238E27FC236}">
                    <a16:creationId xmlns:a16="http://schemas.microsoft.com/office/drawing/2014/main" id="{CF7DFBB2-4F27-4A62-8F9F-CE57B6819CB8}"/>
                  </a:ext>
                </a:extLst>
              </p:cNvPr>
              <p:cNvGrpSpPr/>
              <p:nvPr/>
            </p:nvGrpSpPr>
            <p:grpSpPr>
              <a:xfrm>
                <a:off x="4738717" y="1693341"/>
                <a:ext cx="7915669" cy="5577174"/>
                <a:chOff x="4738717" y="1693341"/>
                <a:chExt cx="7915669" cy="5577174"/>
              </a:xfrm>
              <a:grpFill/>
            </p:grpSpPr>
            <p:grpSp>
              <p:nvGrpSpPr>
                <p:cNvPr id="113" name="Graphic 13">
                  <a:extLst>
                    <a:ext uri="{FF2B5EF4-FFF2-40B4-BE49-F238E27FC236}">
                      <a16:creationId xmlns:a16="http://schemas.microsoft.com/office/drawing/2014/main" id="{A1BB1DC3-2986-4E79-8DFA-D51AC09F4089}"/>
                    </a:ext>
                  </a:extLst>
                </p:cNvPr>
                <p:cNvGrpSpPr/>
                <p:nvPr/>
              </p:nvGrpSpPr>
              <p:grpSpPr>
                <a:xfrm>
                  <a:off x="6256873" y="1726593"/>
                  <a:ext cx="6160933" cy="5398625"/>
                  <a:chOff x="6256873" y="1726593"/>
                  <a:chExt cx="6160933" cy="5398625"/>
                </a:xfrm>
                <a:grpFill/>
              </p:grpSpPr>
              <p:sp>
                <p:nvSpPr>
                  <p:cNvPr id="125" name="Graphic 13">
                    <a:extLst>
                      <a:ext uri="{FF2B5EF4-FFF2-40B4-BE49-F238E27FC236}">
                        <a16:creationId xmlns:a16="http://schemas.microsoft.com/office/drawing/2014/main" id="{E647ED89-6575-46EE-A27D-DD7651D2D311}"/>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126" name="Graphic 13">
                    <a:extLst>
                      <a:ext uri="{FF2B5EF4-FFF2-40B4-BE49-F238E27FC236}">
                        <a16:creationId xmlns:a16="http://schemas.microsoft.com/office/drawing/2014/main" id="{7029B2A8-0361-4B2B-8F07-CE6DE368318B}"/>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127" name="Graphic 13">
                    <a:extLst>
                      <a:ext uri="{FF2B5EF4-FFF2-40B4-BE49-F238E27FC236}">
                        <a16:creationId xmlns:a16="http://schemas.microsoft.com/office/drawing/2014/main" id="{AC4A9D87-DB60-48A4-B094-739563BFC856}"/>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128" name="Graphic 13">
                    <a:extLst>
                      <a:ext uri="{FF2B5EF4-FFF2-40B4-BE49-F238E27FC236}">
                        <a16:creationId xmlns:a16="http://schemas.microsoft.com/office/drawing/2014/main" id="{8B126E2B-01A9-4660-9E0C-A06AF83001A4}"/>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129" name="Graphic 13">
                    <a:extLst>
                      <a:ext uri="{FF2B5EF4-FFF2-40B4-BE49-F238E27FC236}">
                        <a16:creationId xmlns:a16="http://schemas.microsoft.com/office/drawing/2014/main" id="{60585B81-D7E8-4D6D-8868-48FCE7512BDC}"/>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114" name="Graphic 13">
                  <a:extLst>
                    <a:ext uri="{FF2B5EF4-FFF2-40B4-BE49-F238E27FC236}">
                      <a16:creationId xmlns:a16="http://schemas.microsoft.com/office/drawing/2014/main" id="{994C2341-09AA-496B-9CF6-F3BBEBBF51DC}"/>
                    </a:ext>
                  </a:extLst>
                </p:cNvPr>
                <p:cNvGrpSpPr/>
                <p:nvPr/>
              </p:nvGrpSpPr>
              <p:grpSpPr>
                <a:xfrm>
                  <a:off x="4738717" y="1693341"/>
                  <a:ext cx="7915669" cy="5577174"/>
                  <a:chOff x="4738717" y="1693341"/>
                  <a:chExt cx="7915669" cy="5577174"/>
                </a:xfrm>
                <a:grpFill/>
              </p:grpSpPr>
              <p:sp>
                <p:nvSpPr>
                  <p:cNvPr id="115" name="Graphic 13">
                    <a:extLst>
                      <a:ext uri="{FF2B5EF4-FFF2-40B4-BE49-F238E27FC236}">
                        <a16:creationId xmlns:a16="http://schemas.microsoft.com/office/drawing/2014/main" id="{75DB97E0-2DFA-4E5F-A903-B7875DB6D033}"/>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116" name="Graphic 13">
                    <a:extLst>
                      <a:ext uri="{FF2B5EF4-FFF2-40B4-BE49-F238E27FC236}">
                        <a16:creationId xmlns:a16="http://schemas.microsoft.com/office/drawing/2014/main" id="{4F275B0C-DF6E-4935-ADFF-77F92BA5A7B9}"/>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117" name="Graphic 13">
                    <a:extLst>
                      <a:ext uri="{FF2B5EF4-FFF2-40B4-BE49-F238E27FC236}">
                        <a16:creationId xmlns:a16="http://schemas.microsoft.com/office/drawing/2014/main" id="{DD34E651-8A65-4E86-80C3-878DB6C57FE1}"/>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118" name="Graphic 13">
                    <a:extLst>
                      <a:ext uri="{FF2B5EF4-FFF2-40B4-BE49-F238E27FC236}">
                        <a16:creationId xmlns:a16="http://schemas.microsoft.com/office/drawing/2014/main" id="{C5AF9AFE-3521-4821-8DF5-E1DD89FA95C6}"/>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119" name="Graphic 13">
                    <a:extLst>
                      <a:ext uri="{FF2B5EF4-FFF2-40B4-BE49-F238E27FC236}">
                        <a16:creationId xmlns:a16="http://schemas.microsoft.com/office/drawing/2014/main" id="{21808107-0C86-4460-A408-A6E975EFBE7D}"/>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120" name="Graphic 13">
                    <a:extLst>
                      <a:ext uri="{FF2B5EF4-FFF2-40B4-BE49-F238E27FC236}">
                        <a16:creationId xmlns:a16="http://schemas.microsoft.com/office/drawing/2014/main" id="{427BD23D-7FEE-4CDC-8111-0C9BBB669FD7}"/>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121" name="Graphic 13">
                    <a:extLst>
                      <a:ext uri="{FF2B5EF4-FFF2-40B4-BE49-F238E27FC236}">
                        <a16:creationId xmlns:a16="http://schemas.microsoft.com/office/drawing/2014/main" id="{9E2CFFC5-F430-4DE1-824B-81058C3FF65B}"/>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122" name="Graphic 13">
                    <a:extLst>
                      <a:ext uri="{FF2B5EF4-FFF2-40B4-BE49-F238E27FC236}">
                        <a16:creationId xmlns:a16="http://schemas.microsoft.com/office/drawing/2014/main" id="{B7666966-6CC1-432A-8E91-A3FA79F41A42}"/>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123" name="Graphic 13">
                    <a:extLst>
                      <a:ext uri="{FF2B5EF4-FFF2-40B4-BE49-F238E27FC236}">
                        <a16:creationId xmlns:a16="http://schemas.microsoft.com/office/drawing/2014/main" id="{DF9CA471-357B-4EC5-8B85-0B75FF50BD29}"/>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124" name="Graphic 13">
                    <a:extLst>
                      <a:ext uri="{FF2B5EF4-FFF2-40B4-BE49-F238E27FC236}">
                        <a16:creationId xmlns:a16="http://schemas.microsoft.com/office/drawing/2014/main" id="{DD191E86-FDBF-43AF-A2B6-27BC3A2BF0BE}"/>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41" name="Graphic 13">
              <a:extLst>
                <a:ext uri="{FF2B5EF4-FFF2-40B4-BE49-F238E27FC236}">
                  <a16:creationId xmlns:a16="http://schemas.microsoft.com/office/drawing/2014/main" id="{94E8E028-B11B-4CF4-A64E-6E5BCE1BE45D}"/>
                </a:ext>
              </a:extLst>
            </p:cNvPr>
            <p:cNvGrpSpPr/>
            <p:nvPr/>
          </p:nvGrpSpPr>
          <p:grpSpPr>
            <a:xfrm>
              <a:off x="7282215" y="1831814"/>
              <a:ext cx="5496306" cy="3782413"/>
              <a:chOff x="7282215" y="1831814"/>
              <a:chExt cx="5496306" cy="3782413"/>
            </a:xfrm>
            <a:solidFill>
              <a:srgbClr val="143F57"/>
            </a:solidFill>
          </p:grpSpPr>
          <p:grpSp>
            <p:nvGrpSpPr>
              <p:cNvPr id="59" name="Graphic 13">
                <a:extLst>
                  <a:ext uri="{FF2B5EF4-FFF2-40B4-BE49-F238E27FC236}">
                    <a16:creationId xmlns:a16="http://schemas.microsoft.com/office/drawing/2014/main" id="{ADC84D23-F8D0-4E78-BE36-7F7C5C0DB045}"/>
                  </a:ext>
                </a:extLst>
              </p:cNvPr>
              <p:cNvGrpSpPr/>
              <p:nvPr/>
            </p:nvGrpSpPr>
            <p:grpSpPr>
              <a:xfrm>
                <a:off x="7282215" y="3124286"/>
                <a:ext cx="3469199" cy="2489942"/>
                <a:chOff x="7282215" y="3124286"/>
                <a:chExt cx="3469199" cy="2489942"/>
              </a:xfrm>
              <a:solidFill>
                <a:srgbClr val="143F57"/>
              </a:solidFill>
            </p:grpSpPr>
            <p:grpSp>
              <p:nvGrpSpPr>
                <p:cNvPr id="90" name="Graphic 13">
                  <a:extLst>
                    <a:ext uri="{FF2B5EF4-FFF2-40B4-BE49-F238E27FC236}">
                      <a16:creationId xmlns:a16="http://schemas.microsoft.com/office/drawing/2014/main" id="{ED03643D-DB0E-4369-99E8-FD1DE2820E91}"/>
                    </a:ext>
                  </a:extLst>
                </p:cNvPr>
                <p:cNvGrpSpPr/>
                <p:nvPr/>
              </p:nvGrpSpPr>
              <p:grpSpPr>
                <a:xfrm>
                  <a:off x="7302272" y="3143424"/>
                  <a:ext cx="2500812" cy="2361028"/>
                  <a:chOff x="7302272" y="3143424"/>
                  <a:chExt cx="2500812" cy="2361028"/>
                </a:xfrm>
                <a:solidFill>
                  <a:srgbClr val="143F57"/>
                </a:solidFill>
              </p:grpSpPr>
              <p:sp>
                <p:nvSpPr>
                  <p:cNvPr id="103" name="Graphic 13">
                    <a:extLst>
                      <a:ext uri="{FF2B5EF4-FFF2-40B4-BE49-F238E27FC236}">
                        <a16:creationId xmlns:a16="http://schemas.microsoft.com/office/drawing/2014/main" id="{BE1D9635-4CE5-4DEF-B3AB-C529C0F9AFE8}"/>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w="15294"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D23DBD47-8CF5-4F9A-B1E9-F289AE2CBE3C}"/>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w="15294" cap="flat">
                    <a:noFill/>
                    <a:prstDash val="solid"/>
                    <a:miter/>
                  </a:ln>
                </p:spPr>
                <p:txBody>
                  <a:bodyPr rtlCol="0" anchor="ctr"/>
                  <a:lstStyle/>
                  <a:p>
                    <a:endParaRPr lang="en-US"/>
                  </a:p>
                </p:txBody>
              </p:sp>
              <p:sp>
                <p:nvSpPr>
                  <p:cNvPr id="105" name="Graphic 13">
                    <a:extLst>
                      <a:ext uri="{FF2B5EF4-FFF2-40B4-BE49-F238E27FC236}">
                        <a16:creationId xmlns:a16="http://schemas.microsoft.com/office/drawing/2014/main" id="{FEBF6A9C-29A5-4BB3-AA99-246919F215C6}"/>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solidFill>
                    <a:srgbClr val="143F57"/>
                  </a:solidFill>
                  <a:ln w="15294" cap="flat">
                    <a:noFill/>
                    <a:prstDash val="solid"/>
                    <a:miter/>
                  </a:ln>
                </p:spPr>
                <p:txBody>
                  <a:bodyPr rtlCol="0" anchor="ctr"/>
                  <a:lstStyle/>
                  <a:p>
                    <a:endParaRPr lang="en-US"/>
                  </a:p>
                </p:txBody>
              </p:sp>
              <p:sp>
                <p:nvSpPr>
                  <p:cNvPr id="106" name="Graphic 13">
                    <a:extLst>
                      <a:ext uri="{FF2B5EF4-FFF2-40B4-BE49-F238E27FC236}">
                        <a16:creationId xmlns:a16="http://schemas.microsoft.com/office/drawing/2014/main" id="{A0605843-0C9C-40BD-BE55-051441EBDFF4}"/>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w="15294" cap="flat">
                    <a:noFill/>
                    <a:prstDash val="solid"/>
                    <a:miter/>
                  </a:ln>
                </p:spPr>
                <p:txBody>
                  <a:bodyPr rtlCol="0" anchor="ctr"/>
                  <a:lstStyle/>
                  <a:p>
                    <a:endParaRPr lang="en-US"/>
                  </a:p>
                </p:txBody>
              </p:sp>
              <p:sp>
                <p:nvSpPr>
                  <p:cNvPr id="107" name="Graphic 13">
                    <a:extLst>
                      <a:ext uri="{FF2B5EF4-FFF2-40B4-BE49-F238E27FC236}">
                        <a16:creationId xmlns:a16="http://schemas.microsoft.com/office/drawing/2014/main" id="{0AA53ABD-0ED1-4F1D-B9F9-6473B0831B65}"/>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w="15294" cap="flat">
                    <a:noFill/>
                    <a:prstDash val="solid"/>
                    <a:miter/>
                  </a:ln>
                </p:spPr>
                <p:txBody>
                  <a:bodyPr rtlCol="0" anchor="ctr"/>
                  <a:lstStyle/>
                  <a:p>
                    <a:endParaRPr lang="en-US"/>
                  </a:p>
                </p:txBody>
              </p:sp>
              <p:sp>
                <p:nvSpPr>
                  <p:cNvPr id="108" name="Graphic 13">
                    <a:extLst>
                      <a:ext uri="{FF2B5EF4-FFF2-40B4-BE49-F238E27FC236}">
                        <a16:creationId xmlns:a16="http://schemas.microsoft.com/office/drawing/2014/main" id="{A05882D5-F467-4907-9A4C-8D8E96549536}"/>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w="15294" cap="flat">
                    <a:noFill/>
                    <a:prstDash val="solid"/>
                    <a:miter/>
                  </a:ln>
                </p:spPr>
                <p:txBody>
                  <a:bodyPr rtlCol="0" anchor="ctr"/>
                  <a:lstStyle/>
                  <a:p>
                    <a:endParaRPr lang="en-US"/>
                  </a:p>
                </p:txBody>
              </p:sp>
              <p:sp>
                <p:nvSpPr>
                  <p:cNvPr id="109" name="Graphic 13">
                    <a:extLst>
                      <a:ext uri="{FF2B5EF4-FFF2-40B4-BE49-F238E27FC236}">
                        <a16:creationId xmlns:a16="http://schemas.microsoft.com/office/drawing/2014/main" id="{0EA38872-A6D1-4C37-81CD-690F12CE6BCD}"/>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w="15294" cap="flat">
                    <a:noFill/>
                    <a:prstDash val="solid"/>
                    <a:miter/>
                  </a:ln>
                </p:spPr>
                <p:txBody>
                  <a:bodyPr rtlCol="0" anchor="ctr"/>
                  <a:lstStyle/>
                  <a:p>
                    <a:endParaRPr lang="en-US"/>
                  </a:p>
                </p:txBody>
              </p:sp>
              <p:sp>
                <p:nvSpPr>
                  <p:cNvPr id="110" name="Graphic 13">
                    <a:extLst>
                      <a:ext uri="{FF2B5EF4-FFF2-40B4-BE49-F238E27FC236}">
                        <a16:creationId xmlns:a16="http://schemas.microsoft.com/office/drawing/2014/main" id="{8EC5ED87-0BC8-45A0-9A17-D17FC5F4BAB9}"/>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w="15294" cap="flat">
                    <a:noFill/>
                    <a:prstDash val="solid"/>
                    <a:miter/>
                  </a:ln>
                </p:spPr>
                <p:txBody>
                  <a:bodyPr rtlCol="0" anchor="ctr"/>
                  <a:lstStyle/>
                  <a:p>
                    <a:endParaRPr lang="en-US"/>
                  </a:p>
                </p:txBody>
              </p:sp>
            </p:grpSp>
            <p:grpSp>
              <p:nvGrpSpPr>
                <p:cNvPr id="91" name="Graphic 13">
                  <a:extLst>
                    <a:ext uri="{FF2B5EF4-FFF2-40B4-BE49-F238E27FC236}">
                      <a16:creationId xmlns:a16="http://schemas.microsoft.com/office/drawing/2014/main" id="{EEC7CA49-327D-4FCC-A280-928FFDB1C396}"/>
                    </a:ext>
                  </a:extLst>
                </p:cNvPr>
                <p:cNvGrpSpPr/>
                <p:nvPr/>
              </p:nvGrpSpPr>
              <p:grpSpPr>
                <a:xfrm>
                  <a:off x="7282215" y="3124286"/>
                  <a:ext cx="3469199" cy="2489942"/>
                  <a:chOff x="7282215" y="3124286"/>
                  <a:chExt cx="3469199" cy="2489942"/>
                </a:xfrm>
                <a:solidFill>
                  <a:srgbClr val="143F57"/>
                </a:solidFill>
              </p:grpSpPr>
              <p:sp>
                <p:nvSpPr>
                  <p:cNvPr id="92" name="Graphic 13">
                    <a:extLst>
                      <a:ext uri="{FF2B5EF4-FFF2-40B4-BE49-F238E27FC236}">
                        <a16:creationId xmlns:a16="http://schemas.microsoft.com/office/drawing/2014/main" id="{9687732E-6049-4635-ACCA-42F058E7C74E}"/>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93" name="Graphic 13">
                    <a:extLst>
                      <a:ext uri="{FF2B5EF4-FFF2-40B4-BE49-F238E27FC236}">
                        <a16:creationId xmlns:a16="http://schemas.microsoft.com/office/drawing/2014/main" id="{B163016C-0D92-4CCC-BC72-F5E4F30C51D8}"/>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94" name="Graphic 13">
                    <a:extLst>
                      <a:ext uri="{FF2B5EF4-FFF2-40B4-BE49-F238E27FC236}">
                        <a16:creationId xmlns:a16="http://schemas.microsoft.com/office/drawing/2014/main" id="{64C7B31E-2729-401F-A384-2BEE2BA2B389}"/>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95" name="Graphic 13">
                    <a:extLst>
                      <a:ext uri="{FF2B5EF4-FFF2-40B4-BE49-F238E27FC236}">
                        <a16:creationId xmlns:a16="http://schemas.microsoft.com/office/drawing/2014/main" id="{76F27487-76E6-4083-B297-4163DB43D1B7}"/>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96" name="Graphic 13">
                    <a:extLst>
                      <a:ext uri="{FF2B5EF4-FFF2-40B4-BE49-F238E27FC236}">
                        <a16:creationId xmlns:a16="http://schemas.microsoft.com/office/drawing/2014/main" id="{4C250A85-45B2-4F33-8B19-C8B9E2A057F0}"/>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97" name="Graphic 13">
                    <a:extLst>
                      <a:ext uri="{FF2B5EF4-FFF2-40B4-BE49-F238E27FC236}">
                        <a16:creationId xmlns:a16="http://schemas.microsoft.com/office/drawing/2014/main" id="{1437DF98-00A4-45EB-ABEC-6E7F7AA65ED6}"/>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w="15294" cap="flat">
                    <a:noFill/>
                    <a:prstDash val="solid"/>
                    <a:miter/>
                  </a:ln>
                </p:spPr>
                <p:txBody>
                  <a:bodyPr rtlCol="0" anchor="ctr"/>
                  <a:lstStyle/>
                  <a:p>
                    <a:endParaRPr lang="en-US"/>
                  </a:p>
                </p:txBody>
              </p:sp>
              <p:sp>
                <p:nvSpPr>
                  <p:cNvPr id="98" name="Graphic 13">
                    <a:extLst>
                      <a:ext uri="{FF2B5EF4-FFF2-40B4-BE49-F238E27FC236}">
                        <a16:creationId xmlns:a16="http://schemas.microsoft.com/office/drawing/2014/main" id="{A657F6F7-1C6C-441C-98BD-EA9535FAD3C7}"/>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w="15294" cap="flat">
                    <a:noFill/>
                    <a:prstDash val="solid"/>
                    <a:miter/>
                  </a:ln>
                </p:spPr>
                <p:txBody>
                  <a:bodyPr rtlCol="0" anchor="ctr"/>
                  <a:lstStyle/>
                  <a:p>
                    <a:endParaRPr lang="en-US"/>
                  </a:p>
                </p:txBody>
              </p:sp>
              <p:sp>
                <p:nvSpPr>
                  <p:cNvPr id="99" name="Graphic 13">
                    <a:extLst>
                      <a:ext uri="{FF2B5EF4-FFF2-40B4-BE49-F238E27FC236}">
                        <a16:creationId xmlns:a16="http://schemas.microsoft.com/office/drawing/2014/main" id="{F4CC5E20-CAFE-4AFD-B944-CC3EF4E9F633}"/>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w="15294"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3EFD180C-D5DA-4C79-84E0-0D1B7137EC6D}"/>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w="15294" cap="flat">
                    <a:no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31F655B3-DDC9-44BD-9AA3-082EA39A0216}"/>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w="15294" cap="flat">
                    <a:no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46693778-1A55-4C7A-807E-62A72792B1F9}"/>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w="15294" cap="flat">
                    <a:noFill/>
                    <a:prstDash val="solid"/>
                    <a:miter/>
                  </a:ln>
                </p:spPr>
                <p:txBody>
                  <a:bodyPr rtlCol="0" anchor="ctr"/>
                  <a:lstStyle/>
                  <a:p>
                    <a:endParaRPr lang="en-US"/>
                  </a:p>
                </p:txBody>
              </p:sp>
            </p:grpSp>
          </p:grpSp>
          <p:grpSp>
            <p:nvGrpSpPr>
              <p:cNvPr id="60" name="Graphic 13">
                <a:extLst>
                  <a:ext uri="{FF2B5EF4-FFF2-40B4-BE49-F238E27FC236}">
                    <a16:creationId xmlns:a16="http://schemas.microsoft.com/office/drawing/2014/main" id="{553394B6-DCE4-44CB-BBC2-56CDCBC35E3C}"/>
                  </a:ext>
                </a:extLst>
              </p:cNvPr>
              <p:cNvGrpSpPr/>
              <p:nvPr/>
            </p:nvGrpSpPr>
            <p:grpSpPr>
              <a:xfrm>
                <a:off x="10663227" y="2312525"/>
                <a:ext cx="2115294" cy="2024656"/>
                <a:chOff x="10663227" y="2312525"/>
                <a:chExt cx="2115294" cy="2024656"/>
              </a:xfrm>
              <a:solidFill>
                <a:srgbClr val="143F57"/>
              </a:solidFill>
            </p:grpSpPr>
            <p:grpSp>
              <p:nvGrpSpPr>
                <p:cNvPr id="72" name="Graphic 13">
                  <a:extLst>
                    <a:ext uri="{FF2B5EF4-FFF2-40B4-BE49-F238E27FC236}">
                      <a16:creationId xmlns:a16="http://schemas.microsoft.com/office/drawing/2014/main" id="{D78BF532-34F1-402B-BE7B-40D667247EFE}"/>
                    </a:ext>
                  </a:extLst>
                </p:cNvPr>
                <p:cNvGrpSpPr/>
                <p:nvPr/>
              </p:nvGrpSpPr>
              <p:grpSpPr>
                <a:xfrm>
                  <a:off x="10663227" y="2340390"/>
                  <a:ext cx="2098300" cy="1980869"/>
                  <a:chOff x="10663227" y="2340390"/>
                  <a:chExt cx="2098300" cy="1980869"/>
                </a:xfrm>
                <a:solidFill>
                  <a:srgbClr val="143F57"/>
                </a:solidFill>
              </p:grpSpPr>
              <p:sp>
                <p:nvSpPr>
                  <p:cNvPr id="82" name="Graphic 13">
                    <a:extLst>
                      <a:ext uri="{FF2B5EF4-FFF2-40B4-BE49-F238E27FC236}">
                        <a16:creationId xmlns:a16="http://schemas.microsoft.com/office/drawing/2014/main" id="{2C4AC9AE-18CF-4455-83FA-119DB6B2A4F1}"/>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w="15294"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C38FD6DF-645C-446E-8A41-A83C88437B0A}"/>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w="15294" cap="flat">
                    <a:noFill/>
                    <a:prstDash val="solid"/>
                    <a:miter/>
                  </a:ln>
                </p:spPr>
                <p:txBody>
                  <a:bodyPr rtlCol="0" anchor="ctr"/>
                  <a:lstStyle/>
                  <a:p>
                    <a:endParaRPr lang="en-US"/>
                  </a:p>
                </p:txBody>
              </p:sp>
              <p:sp>
                <p:nvSpPr>
                  <p:cNvPr id="84" name="Graphic 13">
                    <a:extLst>
                      <a:ext uri="{FF2B5EF4-FFF2-40B4-BE49-F238E27FC236}">
                        <a16:creationId xmlns:a16="http://schemas.microsoft.com/office/drawing/2014/main" id="{4E4A4BF4-1CED-43B5-83FC-E44B384F4E6F}"/>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solidFill>
                    <a:srgbClr val="143F57"/>
                  </a:solidFill>
                  <a:ln w="15294" cap="flat">
                    <a:noFill/>
                    <a:prstDash val="solid"/>
                    <a:miter/>
                  </a:ln>
                </p:spPr>
                <p:txBody>
                  <a:bodyPr rtlCol="0" anchor="ctr"/>
                  <a:lstStyle/>
                  <a:p>
                    <a:endParaRPr lang="en-US"/>
                  </a:p>
                </p:txBody>
              </p:sp>
              <p:sp>
                <p:nvSpPr>
                  <p:cNvPr id="85" name="Graphic 13">
                    <a:extLst>
                      <a:ext uri="{FF2B5EF4-FFF2-40B4-BE49-F238E27FC236}">
                        <a16:creationId xmlns:a16="http://schemas.microsoft.com/office/drawing/2014/main" id="{790AA4B1-D605-4543-8CD7-631A009D451D}"/>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w="15294" cap="flat">
                    <a:noFill/>
                    <a:prstDash val="solid"/>
                    <a:miter/>
                  </a:ln>
                </p:spPr>
                <p:txBody>
                  <a:bodyPr rtlCol="0" anchor="ctr"/>
                  <a:lstStyle/>
                  <a:p>
                    <a:endParaRPr lang="en-US"/>
                  </a:p>
                </p:txBody>
              </p:sp>
              <p:sp>
                <p:nvSpPr>
                  <p:cNvPr id="86" name="Graphic 13">
                    <a:extLst>
                      <a:ext uri="{FF2B5EF4-FFF2-40B4-BE49-F238E27FC236}">
                        <a16:creationId xmlns:a16="http://schemas.microsoft.com/office/drawing/2014/main" id="{0113BD74-CC41-4C0A-9848-B6D6F875F939}"/>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w="15294" cap="flat">
                    <a:noFill/>
                    <a:prstDash val="solid"/>
                    <a:miter/>
                  </a:ln>
                </p:spPr>
                <p:txBody>
                  <a:bodyPr rtlCol="0" anchor="ctr"/>
                  <a:lstStyle/>
                  <a:p>
                    <a:endParaRPr lang="en-US"/>
                  </a:p>
                </p:txBody>
              </p:sp>
              <p:sp>
                <p:nvSpPr>
                  <p:cNvPr id="87" name="Graphic 13">
                    <a:extLst>
                      <a:ext uri="{FF2B5EF4-FFF2-40B4-BE49-F238E27FC236}">
                        <a16:creationId xmlns:a16="http://schemas.microsoft.com/office/drawing/2014/main" id="{840390A9-DFFA-4DF0-B229-5378546C0C19}"/>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w="15294" cap="flat">
                    <a:noFill/>
                    <a:prstDash val="solid"/>
                    <a:miter/>
                  </a:ln>
                </p:spPr>
                <p:txBody>
                  <a:bodyPr rtlCol="0" anchor="ctr"/>
                  <a:lstStyle/>
                  <a:p>
                    <a:endParaRPr lang="en-US"/>
                  </a:p>
                </p:txBody>
              </p:sp>
              <p:sp>
                <p:nvSpPr>
                  <p:cNvPr id="88" name="Graphic 13">
                    <a:extLst>
                      <a:ext uri="{FF2B5EF4-FFF2-40B4-BE49-F238E27FC236}">
                        <a16:creationId xmlns:a16="http://schemas.microsoft.com/office/drawing/2014/main" id="{B80BDF11-6422-407D-99D2-17501E9C2C7A}"/>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w="15294" cap="flat">
                    <a:noFill/>
                    <a:prstDash val="solid"/>
                    <a:miter/>
                  </a:ln>
                </p:spPr>
                <p:txBody>
                  <a:bodyPr rtlCol="0" anchor="ctr"/>
                  <a:lstStyle/>
                  <a:p>
                    <a:endParaRPr lang="en-US"/>
                  </a:p>
                </p:txBody>
              </p:sp>
              <p:sp>
                <p:nvSpPr>
                  <p:cNvPr id="89" name="Graphic 13">
                    <a:extLst>
                      <a:ext uri="{FF2B5EF4-FFF2-40B4-BE49-F238E27FC236}">
                        <a16:creationId xmlns:a16="http://schemas.microsoft.com/office/drawing/2014/main" id="{362E3D51-BE25-4702-80AE-25F9ACD33919}"/>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w="15294" cap="flat">
                    <a:noFill/>
                    <a:prstDash val="solid"/>
                    <a:miter/>
                  </a:ln>
                </p:spPr>
                <p:txBody>
                  <a:bodyPr rtlCol="0" anchor="ctr"/>
                  <a:lstStyle/>
                  <a:p>
                    <a:endParaRPr lang="en-US"/>
                  </a:p>
                </p:txBody>
              </p:sp>
            </p:grpSp>
            <p:grpSp>
              <p:nvGrpSpPr>
                <p:cNvPr id="73" name="Graphic 13">
                  <a:extLst>
                    <a:ext uri="{FF2B5EF4-FFF2-40B4-BE49-F238E27FC236}">
                      <a16:creationId xmlns:a16="http://schemas.microsoft.com/office/drawing/2014/main" id="{867A9568-DD98-489A-8360-B7B358C50CC9}"/>
                    </a:ext>
                  </a:extLst>
                </p:cNvPr>
                <p:cNvGrpSpPr/>
                <p:nvPr/>
              </p:nvGrpSpPr>
              <p:grpSpPr>
                <a:xfrm>
                  <a:off x="10904061" y="2312525"/>
                  <a:ext cx="1874461" cy="2024656"/>
                  <a:chOff x="10904061" y="2312525"/>
                  <a:chExt cx="1874461" cy="2024656"/>
                </a:xfrm>
                <a:solidFill>
                  <a:srgbClr val="143F57"/>
                </a:solidFill>
              </p:grpSpPr>
              <p:sp>
                <p:nvSpPr>
                  <p:cNvPr id="74" name="Graphic 13">
                    <a:extLst>
                      <a:ext uri="{FF2B5EF4-FFF2-40B4-BE49-F238E27FC236}">
                        <a16:creationId xmlns:a16="http://schemas.microsoft.com/office/drawing/2014/main" id="{8CCF4B5E-6409-44B0-8F07-D98796D5EFAE}"/>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w="15294" cap="flat">
                    <a:noFill/>
                    <a:prstDash val="solid"/>
                    <a:miter/>
                  </a:ln>
                </p:spPr>
                <p:txBody>
                  <a:bodyPr rtlCol="0" anchor="ctr"/>
                  <a:lstStyle/>
                  <a:p>
                    <a:endParaRPr lang="en-US"/>
                  </a:p>
                </p:txBody>
              </p:sp>
              <p:sp>
                <p:nvSpPr>
                  <p:cNvPr id="75" name="Graphic 13">
                    <a:extLst>
                      <a:ext uri="{FF2B5EF4-FFF2-40B4-BE49-F238E27FC236}">
                        <a16:creationId xmlns:a16="http://schemas.microsoft.com/office/drawing/2014/main" id="{2F3EAEA1-6FB4-4AC5-A7AA-8178C367DE11}"/>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w="15294" cap="flat">
                    <a:noFill/>
                    <a:prstDash val="solid"/>
                    <a:miter/>
                  </a:ln>
                </p:spPr>
                <p:txBody>
                  <a:bodyPr rtlCol="0" anchor="ctr"/>
                  <a:lstStyle/>
                  <a:p>
                    <a:endParaRPr lang="en-US"/>
                  </a:p>
                </p:txBody>
              </p:sp>
              <p:sp>
                <p:nvSpPr>
                  <p:cNvPr id="76" name="Graphic 13">
                    <a:extLst>
                      <a:ext uri="{FF2B5EF4-FFF2-40B4-BE49-F238E27FC236}">
                        <a16:creationId xmlns:a16="http://schemas.microsoft.com/office/drawing/2014/main" id="{120DAEED-212C-4DA3-BC6B-770478FBBC84}"/>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w="15294" cap="flat">
                    <a:noFill/>
                    <a:prstDash val="solid"/>
                    <a:miter/>
                  </a:ln>
                </p:spPr>
                <p:txBody>
                  <a:bodyPr rtlCol="0" anchor="ctr"/>
                  <a:lstStyle/>
                  <a:p>
                    <a:endParaRPr lang="en-US"/>
                  </a:p>
                </p:txBody>
              </p:sp>
              <p:sp>
                <p:nvSpPr>
                  <p:cNvPr id="77" name="Graphic 13">
                    <a:extLst>
                      <a:ext uri="{FF2B5EF4-FFF2-40B4-BE49-F238E27FC236}">
                        <a16:creationId xmlns:a16="http://schemas.microsoft.com/office/drawing/2014/main" id="{CFC77323-DAA6-4612-9C00-76EFBB411EB9}"/>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w="15294" cap="flat">
                    <a:noFill/>
                    <a:prstDash val="solid"/>
                    <a:miter/>
                  </a:ln>
                </p:spPr>
                <p:txBody>
                  <a:bodyPr rtlCol="0" anchor="ctr"/>
                  <a:lstStyle/>
                  <a:p>
                    <a:endParaRPr lang="en-US"/>
                  </a:p>
                </p:txBody>
              </p:sp>
              <p:sp>
                <p:nvSpPr>
                  <p:cNvPr id="78" name="Graphic 13">
                    <a:extLst>
                      <a:ext uri="{FF2B5EF4-FFF2-40B4-BE49-F238E27FC236}">
                        <a16:creationId xmlns:a16="http://schemas.microsoft.com/office/drawing/2014/main" id="{77D90FF3-F82A-482E-8DCB-1F818EEE6D35}"/>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w="15294" cap="flat">
                    <a:noFill/>
                    <a:prstDash val="solid"/>
                    <a:miter/>
                  </a:ln>
                </p:spPr>
                <p:txBody>
                  <a:bodyPr rtlCol="0" anchor="ctr"/>
                  <a:lstStyle/>
                  <a:p>
                    <a:endParaRPr lang="en-US"/>
                  </a:p>
                </p:txBody>
              </p:sp>
              <p:sp>
                <p:nvSpPr>
                  <p:cNvPr id="79" name="Graphic 13">
                    <a:extLst>
                      <a:ext uri="{FF2B5EF4-FFF2-40B4-BE49-F238E27FC236}">
                        <a16:creationId xmlns:a16="http://schemas.microsoft.com/office/drawing/2014/main" id="{84C28101-F7B8-4B55-AD99-5885000FDF54}"/>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w="15294" cap="flat">
                    <a:noFill/>
                    <a:prstDash val="solid"/>
                    <a:miter/>
                  </a:ln>
                </p:spPr>
                <p:txBody>
                  <a:bodyPr rtlCol="0" anchor="ctr"/>
                  <a:lstStyle/>
                  <a:p>
                    <a:endParaRPr lang="en-US"/>
                  </a:p>
                </p:txBody>
              </p:sp>
              <p:sp>
                <p:nvSpPr>
                  <p:cNvPr id="80" name="Graphic 13">
                    <a:extLst>
                      <a:ext uri="{FF2B5EF4-FFF2-40B4-BE49-F238E27FC236}">
                        <a16:creationId xmlns:a16="http://schemas.microsoft.com/office/drawing/2014/main" id="{91DE1106-FD40-458A-84DE-922B7306A9A3}"/>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w="15294" cap="flat">
                    <a:noFill/>
                    <a:prstDash val="solid"/>
                    <a:miter/>
                  </a:ln>
                </p:spPr>
                <p:txBody>
                  <a:bodyPr rtlCol="0" anchor="ctr"/>
                  <a:lstStyle/>
                  <a:p>
                    <a:endParaRPr lang="en-US"/>
                  </a:p>
                </p:txBody>
              </p:sp>
              <p:sp>
                <p:nvSpPr>
                  <p:cNvPr id="81" name="Graphic 13">
                    <a:extLst>
                      <a:ext uri="{FF2B5EF4-FFF2-40B4-BE49-F238E27FC236}">
                        <a16:creationId xmlns:a16="http://schemas.microsoft.com/office/drawing/2014/main" id="{E1A63290-3252-4C5B-A8EC-2F141FB4E01C}"/>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w="15294" cap="flat">
                    <a:noFill/>
                    <a:prstDash val="solid"/>
                    <a:miter/>
                  </a:ln>
                </p:spPr>
                <p:txBody>
                  <a:bodyPr rtlCol="0" anchor="ctr"/>
                  <a:lstStyle/>
                  <a:p>
                    <a:endParaRPr lang="en-US"/>
                  </a:p>
                </p:txBody>
              </p:sp>
            </p:grpSp>
          </p:grpSp>
          <p:grpSp>
            <p:nvGrpSpPr>
              <p:cNvPr id="61" name="Graphic 13">
                <a:extLst>
                  <a:ext uri="{FF2B5EF4-FFF2-40B4-BE49-F238E27FC236}">
                    <a16:creationId xmlns:a16="http://schemas.microsoft.com/office/drawing/2014/main" id="{9F2AF8BB-24CD-4A58-ACFC-A4934D31712D}"/>
                  </a:ext>
                </a:extLst>
              </p:cNvPr>
              <p:cNvGrpSpPr/>
              <p:nvPr/>
            </p:nvGrpSpPr>
            <p:grpSpPr>
              <a:xfrm>
                <a:off x="9377147" y="1869133"/>
                <a:ext cx="1288223" cy="3042037"/>
                <a:chOff x="9377147" y="1869133"/>
                <a:chExt cx="1288223" cy="3042037"/>
              </a:xfrm>
              <a:solidFill>
                <a:srgbClr val="143F57"/>
              </a:solidFill>
            </p:grpSpPr>
            <p:sp>
              <p:nvSpPr>
                <p:cNvPr id="68" name="Graphic 13">
                  <a:extLst>
                    <a:ext uri="{FF2B5EF4-FFF2-40B4-BE49-F238E27FC236}">
                      <a16:creationId xmlns:a16="http://schemas.microsoft.com/office/drawing/2014/main" id="{62B6CD20-5450-4F40-A6F9-2A091F210910}"/>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w="15294" cap="flat">
                  <a:noFill/>
                  <a:prstDash val="solid"/>
                  <a:miter/>
                </a:ln>
              </p:spPr>
              <p:txBody>
                <a:bodyPr rtlCol="0" anchor="ctr"/>
                <a:lstStyle/>
                <a:p>
                  <a:endParaRPr lang="en-US"/>
                </a:p>
              </p:txBody>
            </p:sp>
            <p:sp>
              <p:nvSpPr>
                <p:cNvPr id="69" name="Graphic 13">
                  <a:extLst>
                    <a:ext uri="{FF2B5EF4-FFF2-40B4-BE49-F238E27FC236}">
                      <a16:creationId xmlns:a16="http://schemas.microsoft.com/office/drawing/2014/main" id="{B1EA8323-504D-4A8F-87C6-D84C3597DCC2}"/>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w="15294" cap="flat">
                  <a:noFill/>
                  <a:prstDash val="solid"/>
                  <a:miter/>
                </a:ln>
              </p:spPr>
              <p:txBody>
                <a:bodyPr rtlCol="0" anchor="ctr"/>
                <a:lstStyle/>
                <a:p>
                  <a:endParaRPr lang="en-US"/>
                </a:p>
              </p:txBody>
            </p:sp>
            <p:sp>
              <p:nvSpPr>
                <p:cNvPr id="70" name="Graphic 13">
                  <a:extLst>
                    <a:ext uri="{FF2B5EF4-FFF2-40B4-BE49-F238E27FC236}">
                      <a16:creationId xmlns:a16="http://schemas.microsoft.com/office/drawing/2014/main" id="{A3070D55-853D-4A45-BBC1-77A45BDDBFD9}"/>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w="15294" cap="flat">
                  <a:noFill/>
                  <a:prstDash val="solid"/>
                  <a:miter/>
                </a:ln>
              </p:spPr>
              <p:txBody>
                <a:bodyPr rtlCol="0" anchor="ctr"/>
                <a:lstStyle/>
                <a:p>
                  <a:endParaRPr lang="en-US"/>
                </a:p>
              </p:txBody>
            </p:sp>
            <p:sp>
              <p:nvSpPr>
                <p:cNvPr id="71" name="Graphic 13">
                  <a:extLst>
                    <a:ext uri="{FF2B5EF4-FFF2-40B4-BE49-F238E27FC236}">
                      <a16:creationId xmlns:a16="http://schemas.microsoft.com/office/drawing/2014/main" id="{04EE7695-5B49-468C-8DF6-F846437B9EB8}"/>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w="15294" cap="flat">
                  <a:noFill/>
                  <a:prstDash val="solid"/>
                  <a:miter/>
                </a:ln>
              </p:spPr>
              <p:txBody>
                <a:bodyPr rtlCol="0" anchor="ctr"/>
                <a:lstStyle/>
                <a:p>
                  <a:endParaRPr lang="en-US"/>
                </a:p>
              </p:txBody>
            </p:sp>
          </p:grpSp>
          <p:grpSp>
            <p:nvGrpSpPr>
              <p:cNvPr id="62" name="Graphic 13">
                <a:extLst>
                  <a:ext uri="{FF2B5EF4-FFF2-40B4-BE49-F238E27FC236}">
                    <a16:creationId xmlns:a16="http://schemas.microsoft.com/office/drawing/2014/main" id="{44DEDE4E-88A2-4B8F-88A6-101905FA56AE}"/>
                  </a:ext>
                </a:extLst>
              </p:cNvPr>
              <p:cNvGrpSpPr/>
              <p:nvPr/>
            </p:nvGrpSpPr>
            <p:grpSpPr>
              <a:xfrm>
                <a:off x="9350737" y="1831814"/>
                <a:ext cx="1351914" cy="1615331"/>
                <a:chOff x="9350737" y="1831814"/>
                <a:chExt cx="1351914" cy="1615331"/>
              </a:xfrm>
              <a:solidFill>
                <a:srgbClr val="143F57"/>
              </a:solidFill>
            </p:grpSpPr>
            <p:sp>
              <p:nvSpPr>
                <p:cNvPr id="63" name="Graphic 13">
                  <a:extLst>
                    <a:ext uri="{FF2B5EF4-FFF2-40B4-BE49-F238E27FC236}">
                      <a16:creationId xmlns:a16="http://schemas.microsoft.com/office/drawing/2014/main" id="{588930A1-A15C-437B-AE85-5495D8D34DBD}"/>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w="15294" cap="flat">
                  <a:noFill/>
                  <a:prstDash val="solid"/>
                  <a:miter/>
                </a:ln>
              </p:spPr>
              <p:txBody>
                <a:bodyPr rtlCol="0" anchor="ctr"/>
                <a:lstStyle/>
                <a:p>
                  <a:endParaRPr lang="en-US"/>
                </a:p>
              </p:txBody>
            </p:sp>
            <p:sp>
              <p:nvSpPr>
                <p:cNvPr id="64" name="Graphic 13">
                  <a:extLst>
                    <a:ext uri="{FF2B5EF4-FFF2-40B4-BE49-F238E27FC236}">
                      <a16:creationId xmlns:a16="http://schemas.microsoft.com/office/drawing/2014/main" id="{DDA726FA-4C16-4E12-B776-B27AF54BC6F8}"/>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w="15294" cap="flat">
                  <a:noFill/>
                  <a:prstDash val="solid"/>
                  <a:miter/>
                </a:ln>
              </p:spPr>
              <p:txBody>
                <a:bodyPr rtlCol="0" anchor="ctr"/>
                <a:lstStyle/>
                <a:p>
                  <a:endParaRPr lang="en-US"/>
                </a:p>
              </p:txBody>
            </p:sp>
            <p:sp>
              <p:nvSpPr>
                <p:cNvPr id="65" name="Graphic 13">
                  <a:extLst>
                    <a:ext uri="{FF2B5EF4-FFF2-40B4-BE49-F238E27FC236}">
                      <a16:creationId xmlns:a16="http://schemas.microsoft.com/office/drawing/2014/main" id="{1B8156F9-B524-44DC-A158-F5C51ACEF37A}"/>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w="15294" cap="flat">
                  <a:noFill/>
                  <a:prstDash val="solid"/>
                  <a:miter/>
                </a:ln>
              </p:spPr>
              <p:txBody>
                <a:bodyPr rtlCol="0" anchor="ctr"/>
                <a:lstStyle/>
                <a:p>
                  <a:endParaRPr lang="en-US"/>
                </a:p>
              </p:txBody>
            </p:sp>
            <p:sp>
              <p:nvSpPr>
                <p:cNvPr id="66" name="Graphic 13">
                  <a:extLst>
                    <a:ext uri="{FF2B5EF4-FFF2-40B4-BE49-F238E27FC236}">
                      <a16:creationId xmlns:a16="http://schemas.microsoft.com/office/drawing/2014/main" id="{C625AF90-D5BA-4C3B-B8CA-A0A725BAA14D}"/>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w="15294" cap="flat">
                  <a:noFill/>
                  <a:prstDash val="solid"/>
                  <a:miter/>
                </a:ln>
              </p:spPr>
              <p:txBody>
                <a:bodyPr rtlCol="0" anchor="ctr"/>
                <a:lstStyle/>
                <a:p>
                  <a:endParaRPr lang="en-US"/>
                </a:p>
              </p:txBody>
            </p:sp>
            <p:sp>
              <p:nvSpPr>
                <p:cNvPr id="67" name="Graphic 13">
                  <a:extLst>
                    <a:ext uri="{FF2B5EF4-FFF2-40B4-BE49-F238E27FC236}">
                      <a16:creationId xmlns:a16="http://schemas.microsoft.com/office/drawing/2014/main" id="{303EECE8-FC9F-4AD5-82D8-33B5DE5F8F94}"/>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w="15294" cap="flat">
                  <a:noFill/>
                  <a:prstDash val="solid"/>
                  <a:miter/>
                </a:ln>
              </p:spPr>
              <p:txBody>
                <a:bodyPr rtlCol="0" anchor="ctr"/>
                <a:lstStyle/>
                <a:p>
                  <a:endParaRPr lang="en-US"/>
                </a:p>
              </p:txBody>
            </p:sp>
          </p:grpSp>
        </p:grpSp>
        <p:grpSp>
          <p:nvGrpSpPr>
            <p:cNvPr id="42" name="Graphic 13">
              <a:extLst>
                <a:ext uri="{FF2B5EF4-FFF2-40B4-BE49-F238E27FC236}">
                  <a16:creationId xmlns:a16="http://schemas.microsoft.com/office/drawing/2014/main" id="{A562F7CD-CF43-4924-8FED-E3B189623617}"/>
                </a:ext>
              </a:extLst>
            </p:cNvPr>
            <p:cNvGrpSpPr/>
            <p:nvPr/>
          </p:nvGrpSpPr>
          <p:grpSpPr>
            <a:xfrm>
              <a:off x="7860492" y="3492503"/>
              <a:ext cx="4401837" cy="3124867"/>
              <a:chOff x="7860492" y="3492503"/>
              <a:chExt cx="4401837" cy="3124867"/>
            </a:xfrm>
            <a:solidFill>
              <a:srgbClr val="172430">
                <a:alpha val="35000"/>
              </a:srgbClr>
            </a:solidFill>
          </p:grpSpPr>
          <p:grpSp>
            <p:nvGrpSpPr>
              <p:cNvPr id="43" name="Graphic 13">
                <a:extLst>
                  <a:ext uri="{FF2B5EF4-FFF2-40B4-BE49-F238E27FC236}">
                    <a16:creationId xmlns:a16="http://schemas.microsoft.com/office/drawing/2014/main" id="{C72325A3-FD36-42DB-9355-F7E72C7E693F}"/>
                  </a:ext>
                </a:extLst>
              </p:cNvPr>
              <p:cNvGrpSpPr/>
              <p:nvPr/>
            </p:nvGrpSpPr>
            <p:grpSpPr>
              <a:xfrm>
                <a:off x="7860492" y="3492503"/>
                <a:ext cx="3336764" cy="3124867"/>
                <a:chOff x="7860492" y="3492503"/>
                <a:chExt cx="3336764" cy="3124867"/>
              </a:xfrm>
              <a:grpFill/>
            </p:grpSpPr>
            <p:grpSp>
              <p:nvGrpSpPr>
                <p:cNvPr id="45" name="Graphic 13">
                  <a:extLst>
                    <a:ext uri="{FF2B5EF4-FFF2-40B4-BE49-F238E27FC236}">
                      <a16:creationId xmlns:a16="http://schemas.microsoft.com/office/drawing/2014/main" id="{DFC12EB6-4253-4535-9B09-5AFD394E4471}"/>
                    </a:ext>
                  </a:extLst>
                </p:cNvPr>
                <p:cNvGrpSpPr/>
                <p:nvPr/>
              </p:nvGrpSpPr>
              <p:grpSpPr>
                <a:xfrm>
                  <a:off x="7886673" y="3517153"/>
                  <a:ext cx="3238471" cy="3057501"/>
                  <a:chOff x="7886673" y="3517153"/>
                  <a:chExt cx="3238471" cy="3057501"/>
                </a:xfrm>
                <a:grpFill/>
              </p:grpSpPr>
              <p:sp>
                <p:nvSpPr>
                  <p:cNvPr id="53" name="Graphic 13">
                    <a:extLst>
                      <a:ext uri="{FF2B5EF4-FFF2-40B4-BE49-F238E27FC236}">
                        <a16:creationId xmlns:a16="http://schemas.microsoft.com/office/drawing/2014/main" id="{F5D02A62-6AE4-46A5-A428-C62269FB0C95}"/>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54" name="Graphic 13">
                    <a:extLst>
                      <a:ext uri="{FF2B5EF4-FFF2-40B4-BE49-F238E27FC236}">
                        <a16:creationId xmlns:a16="http://schemas.microsoft.com/office/drawing/2014/main" id="{7D5089E8-86AE-449C-8F7C-3FFC34E87FB1}"/>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55" name="Graphic 13">
                    <a:extLst>
                      <a:ext uri="{FF2B5EF4-FFF2-40B4-BE49-F238E27FC236}">
                        <a16:creationId xmlns:a16="http://schemas.microsoft.com/office/drawing/2014/main" id="{3BA5DBA7-D3B7-4D3B-B42E-9F25C47A9F68}"/>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DC0F4BB6-BDA3-4360-BACB-2A33E7505C92}"/>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83F55E0B-6DA3-494C-8B9B-9F1052E23397}"/>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63865336-AC3A-4CF3-9AAB-EB0A084B7772}"/>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46" name="Graphic 13">
                  <a:extLst>
                    <a:ext uri="{FF2B5EF4-FFF2-40B4-BE49-F238E27FC236}">
                      <a16:creationId xmlns:a16="http://schemas.microsoft.com/office/drawing/2014/main" id="{8CF4C558-523F-4CB9-81C7-6EA348D42C28}"/>
                    </a:ext>
                  </a:extLst>
                </p:cNvPr>
                <p:cNvGrpSpPr/>
                <p:nvPr/>
              </p:nvGrpSpPr>
              <p:grpSpPr>
                <a:xfrm>
                  <a:off x="7860492" y="3492503"/>
                  <a:ext cx="3336764" cy="3124867"/>
                  <a:chOff x="7860492" y="3492503"/>
                  <a:chExt cx="3336764" cy="3124867"/>
                </a:xfrm>
                <a:grpFill/>
              </p:grpSpPr>
              <p:sp>
                <p:nvSpPr>
                  <p:cNvPr id="47" name="Graphic 13">
                    <a:extLst>
                      <a:ext uri="{FF2B5EF4-FFF2-40B4-BE49-F238E27FC236}">
                        <a16:creationId xmlns:a16="http://schemas.microsoft.com/office/drawing/2014/main" id="{AA5151A5-ED87-495B-B4A3-88FEC6F76DF4}"/>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48" name="Graphic 13">
                    <a:extLst>
                      <a:ext uri="{FF2B5EF4-FFF2-40B4-BE49-F238E27FC236}">
                        <a16:creationId xmlns:a16="http://schemas.microsoft.com/office/drawing/2014/main" id="{8D65DDDD-C9B4-47DC-A6D6-0428AA84D297}"/>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49" name="Graphic 13">
                    <a:extLst>
                      <a:ext uri="{FF2B5EF4-FFF2-40B4-BE49-F238E27FC236}">
                        <a16:creationId xmlns:a16="http://schemas.microsoft.com/office/drawing/2014/main" id="{1EBC96CD-77BE-4B76-A73C-549AB634C631}"/>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50" name="Graphic 13">
                    <a:extLst>
                      <a:ext uri="{FF2B5EF4-FFF2-40B4-BE49-F238E27FC236}">
                        <a16:creationId xmlns:a16="http://schemas.microsoft.com/office/drawing/2014/main" id="{D3EE42FE-C19C-4FB4-ADBC-F8C2DB68AF76}"/>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51" name="Graphic 13">
                    <a:extLst>
                      <a:ext uri="{FF2B5EF4-FFF2-40B4-BE49-F238E27FC236}">
                        <a16:creationId xmlns:a16="http://schemas.microsoft.com/office/drawing/2014/main" id="{46EF427D-1DFC-4F52-BD63-E8112CF74B2F}"/>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52" name="Graphic 13">
                    <a:extLst>
                      <a:ext uri="{FF2B5EF4-FFF2-40B4-BE49-F238E27FC236}">
                        <a16:creationId xmlns:a16="http://schemas.microsoft.com/office/drawing/2014/main" id="{55E3985A-CB52-408B-B9DB-0E6D15C9BC9B}"/>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44" name="Graphic 13">
                <a:extLst>
                  <a:ext uri="{FF2B5EF4-FFF2-40B4-BE49-F238E27FC236}">
                    <a16:creationId xmlns:a16="http://schemas.microsoft.com/office/drawing/2014/main" id="{2DF4F1EE-4235-4A6F-A161-EF5064A13E96}"/>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grpSp>
        <p:nvGrpSpPr>
          <p:cNvPr id="17" name="Group 16">
            <a:extLst>
              <a:ext uri="{FF2B5EF4-FFF2-40B4-BE49-F238E27FC236}">
                <a16:creationId xmlns:a16="http://schemas.microsoft.com/office/drawing/2014/main" id="{7704631F-CFFD-4920-8A77-D9DCCDC1A28B}"/>
              </a:ext>
            </a:extLst>
          </p:cNvPr>
          <p:cNvGrpSpPr/>
          <p:nvPr/>
        </p:nvGrpSpPr>
        <p:grpSpPr>
          <a:xfrm>
            <a:off x="7412709" y="3949036"/>
            <a:ext cx="4378881" cy="394365"/>
            <a:chOff x="4363908" y="4173531"/>
            <a:chExt cx="6252662" cy="576761"/>
          </a:xfrm>
        </p:grpSpPr>
        <p:grpSp>
          <p:nvGrpSpPr>
            <p:cNvPr id="18" name="Group 17">
              <a:extLst>
                <a:ext uri="{FF2B5EF4-FFF2-40B4-BE49-F238E27FC236}">
                  <a16:creationId xmlns:a16="http://schemas.microsoft.com/office/drawing/2014/main" id="{8C23E887-BD7B-44E6-B109-F94DB4690448}"/>
                </a:ext>
              </a:extLst>
            </p:cNvPr>
            <p:cNvGrpSpPr/>
            <p:nvPr/>
          </p:nvGrpSpPr>
          <p:grpSpPr>
            <a:xfrm>
              <a:off x="4363908" y="4173531"/>
              <a:ext cx="2082780" cy="576761"/>
              <a:chOff x="3576991" y="4173531"/>
              <a:chExt cx="2082780" cy="576761"/>
            </a:xfrm>
          </p:grpSpPr>
          <p:sp>
            <p:nvSpPr>
              <p:cNvPr id="25" name="Rectangle: Rounded Corners 24">
                <a:extLst>
                  <a:ext uri="{FF2B5EF4-FFF2-40B4-BE49-F238E27FC236}">
                    <a16:creationId xmlns:a16="http://schemas.microsoft.com/office/drawing/2014/main" id="{9FB1DEEA-9BD2-49EA-BD2B-225112CB60BC}"/>
                  </a:ext>
                </a:extLst>
              </p:cNvPr>
              <p:cNvSpPr/>
              <p:nvPr/>
            </p:nvSpPr>
            <p:spPr>
              <a:xfrm>
                <a:off x="3576991" y="4173531"/>
                <a:ext cx="1748597" cy="576761"/>
              </a:xfrm>
              <a:prstGeom prst="roundRect">
                <a:avLst>
                  <a:gd name="adj" fmla="val 50000"/>
                </a:avLst>
              </a:prstGeom>
              <a:gradFill>
                <a:gsLst>
                  <a:gs pos="0">
                    <a:srgbClr val="2F33CD"/>
                  </a:gs>
                  <a:gs pos="100000">
                    <a:srgbClr val="1173D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bject 29">
                <a:extLst>
                  <a:ext uri="{FF2B5EF4-FFF2-40B4-BE49-F238E27FC236}">
                    <a16:creationId xmlns:a16="http://schemas.microsoft.com/office/drawing/2014/main" id="{6BCD034A-9CAD-443A-BE0D-90432632DA7A}"/>
                  </a:ext>
                </a:extLst>
              </p:cNvPr>
              <p:cNvSpPr txBox="1"/>
              <p:nvPr/>
            </p:nvSpPr>
            <p:spPr>
              <a:xfrm>
                <a:off x="4335681" y="4281862"/>
                <a:ext cx="1324090" cy="360100"/>
              </a:xfrm>
              <a:prstGeom prst="rect">
                <a:avLst/>
              </a:prstGeom>
            </p:spPr>
            <p:txBody>
              <a:bodyPr vert="horz" wrap="square" lIns="0" tIns="0" rIns="0" bIns="0" rtlCol="0" anchor="ctr">
                <a:spAutoFit/>
              </a:bodyPr>
              <a:lstStyle/>
              <a:p>
                <a:pPr marL="16913"/>
                <a:r>
                  <a:rPr lang="en-US" sz="1600">
                    <a:solidFill>
                      <a:srgbClr val="FFFFFF"/>
                    </a:solidFill>
                    <a:latin typeface="Poppins" panose="00000500000000000000" pitchFamily="2" charset="0"/>
                    <a:cs typeface="Poppins" panose="00000500000000000000" pitchFamily="2" charset="0"/>
                  </a:rPr>
                  <a:t>USA</a:t>
                </a:r>
                <a:endParaRPr sz="1600">
                  <a:latin typeface="Poppins" panose="00000500000000000000" pitchFamily="2" charset="0"/>
                  <a:cs typeface="Poppins" panose="00000500000000000000" pitchFamily="2" charset="0"/>
                </a:endParaRPr>
              </a:p>
            </p:txBody>
          </p:sp>
        </p:grpSp>
        <p:grpSp>
          <p:nvGrpSpPr>
            <p:cNvPr id="19" name="Group 18">
              <a:extLst>
                <a:ext uri="{FF2B5EF4-FFF2-40B4-BE49-F238E27FC236}">
                  <a16:creationId xmlns:a16="http://schemas.microsoft.com/office/drawing/2014/main" id="{F07DC793-7BE8-4DDF-8342-D7866A6578DD}"/>
                </a:ext>
              </a:extLst>
            </p:cNvPr>
            <p:cNvGrpSpPr/>
            <p:nvPr/>
          </p:nvGrpSpPr>
          <p:grpSpPr>
            <a:xfrm>
              <a:off x="6509855" y="4173531"/>
              <a:ext cx="1960768" cy="576761"/>
              <a:chOff x="6580019" y="4173531"/>
              <a:chExt cx="1960768" cy="576761"/>
            </a:xfrm>
          </p:grpSpPr>
          <p:sp>
            <p:nvSpPr>
              <p:cNvPr id="23" name="Rectangle: Rounded Corners 22">
                <a:extLst>
                  <a:ext uri="{FF2B5EF4-FFF2-40B4-BE49-F238E27FC236}">
                    <a16:creationId xmlns:a16="http://schemas.microsoft.com/office/drawing/2014/main" id="{CA8DA10B-B1F0-47E8-986F-DCF8E7E8E613}"/>
                  </a:ext>
                </a:extLst>
              </p:cNvPr>
              <p:cNvSpPr/>
              <p:nvPr/>
            </p:nvSpPr>
            <p:spPr>
              <a:xfrm>
                <a:off x="6580019" y="4173531"/>
                <a:ext cx="1748597" cy="576761"/>
              </a:xfrm>
              <a:prstGeom prst="roundRect">
                <a:avLst>
                  <a:gd name="adj" fmla="val 50000"/>
                </a:avLst>
              </a:prstGeom>
              <a:gradFill>
                <a:gsLst>
                  <a:gs pos="0">
                    <a:srgbClr val="2F33CD"/>
                  </a:gs>
                  <a:gs pos="100000">
                    <a:srgbClr val="1173D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29">
                <a:extLst>
                  <a:ext uri="{FF2B5EF4-FFF2-40B4-BE49-F238E27FC236}">
                    <a16:creationId xmlns:a16="http://schemas.microsoft.com/office/drawing/2014/main" id="{0D722EE5-B31E-4015-9556-CF680E408B32}"/>
                  </a:ext>
                </a:extLst>
              </p:cNvPr>
              <p:cNvSpPr txBox="1"/>
              <p:nvPr/>
            </p:nvSpPr>
            <p:spPr>
              <a:xfrm>
                <a:off x="7216696" y="4281862"/>
                <a:ext cx="1324091" cy="360100"/>
              </a:xfrm>
              <a:prstGeom prst="rect">
                <a:avLst/>
              </a:prstGeom>
            </p:spPr>
            <p:txBody>
              <a:bodyPr vert="horz" wrap="square" lIns="0" tIns="0" rIns="0" bIns="0" rtlCol="0" anchor="ctr">
                <a:spAutoFit/>
              </a:bodyPr>
              <a:lstStyle/>
              <a:p>
                <a:pPr marL="16913"/>
                <a:r>
                  <a:rPr lang="en-US" sz="1600">
                    <a:solidFill>
                      <a:srgbClr val="FFFFFF"/>
                    </a:solidFill>
                    <a:latin typeface="Poppins" panose="00000500000000000000" pitchFamily="2" charset="0"/>
                    <a:cs typeface="Poppins" panose="00000500000000000000" pitchFamily="2" charset="0"/>
                  </a:rPr>
                  <a:t>Dubai</a:t>
                </a:r>
              </a:p>
            </p:txBody>
          </p:sp>
        </p:grpSp>
        <p:grpSp>
          <p:nvGrpSpPr>
            <p:cNvPr id="20" name="Group 19">
              <a:extLst>
                <a:ext uri="{FF2B5EF4-FFF2-40B4-BE49-F238E27FC236}">
                  <a16:creationId xmlns:a16="http://schemas.microsoft.com/office/drawing/2014/main" id="{3A799345-8577-40EE-8078-AB2C491D9052}"/>
                </a:ext>
              </a:extLst>
            </p:cNvPr>
            <p:cNvGrpSpPr/>
            <p:nvPr/>
          </p:nvGrpSpPr>
          <p:grpSpPr>
            <a:xfrm>
              <a:off x="8655802" y="4173531"/>
              <a:ext cx="1960768" cy="576761"/>
              <a:chOff x="9583047" y="4173531"/>
              <a:chExt cx="1960768" cy="576761"/>
            </a:xfrm>
          </p:grpSpPr>
          <p:sp>
            <p:nvSpPr>
              <p:cNvPr id="21" name="Rectangle: Rounded Corners 20">
                <a:extLst>
                  <a:ext uri="{FF2B5EF4-FFF2-40B4-BE49-F238E27FC236}">
                    <a16:creationId xmlns:a16="http://schemas.microsoft.com/office/drawing/2014/main" id="{8F937506-11FC-4E25-9F3B-4ADB9524660C}"/>
                  </a:ext>
                </a:extLst>
              </p:cNvPr>
              <p:cNvSpPr/>
              <p:nvPr/>
            </p:nvSpPr>
            <p:spPr>
              <a:xfrm>
                <a:off x="9583047" y="4173531"/>
                <a:ext cx="1748597" cy="576761"/>
              </a:xfrm>
              <a:prstGeom prst="roundRect">
                <a:avLst>
                  <a:gd name="adj" fmla="val 50000"/>
                </a:avLst>
              </a:prstGeom>
              <a:gradFill>
                <a:gsLst>
                  <a:gs pos="0">
                    <a:srgbClr val="2F33CD"/>
                  </a:gs>
                  <a:gs pos="100000">
                    <a:srgbClr val="1173D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29">
                <a:extLst>
                  <a:ext uri="{FF2B5EF4-FFF2-40B4-BE49-F238E27FC236}">
                    <a16:creationId xmlns:a16="http://schemas.microsoft.com/office/drawing/2014/main" id="{1618869D-6876-4DDC-BCBC-8073B1AAFD29}"/>
                  </a:ext>
                </a:extLst>
              </p:cNvPr>
              <p:cNvSpPr txBox="1"/>
              <p:nvPr/>
            </p:nvSpPr>
            <p:spPr>
              <a:xfrm>
                <a:off x="10219724" y="4281862"/>
                <a:ext cx="1324091" cy="360100"/>
              </a:xfrm>
              <a:prstGeom prst="rect">
                <a:avLst/>
              </a:prstGeom>
            </p:spPr>
            <p:txBody>
              <a:bodyPr vert="horz" wrap="square" lIns="0" tIns="0" rIns="0" bIns="0" rtlCol="0" anchor="ctr">
                <a:spAutoFit/>
              </a:bodyPr>
              <a:lstStyle/>
              <a:p>
                <a:pPr marL="16913"/>
                <a:r>
                  <a:rPr lang="en-US" sz="1600">
                    <a:solidFill>
                      <a:srgbClr val="FFFFFF"/>
                    </a:solidFill>
                    <a:latin typeface="Poppins" panose="00000500000000000000" pitchFamily="2" charset="0"/>
                    <a:cs typeface="Poppins" panose="00000500000000000000" pitchFamily="2" charset="0"/>
                  </a:rPr>
                  <a:t>India</a:t>
                </a:r>
              </a:p>
            </p:txBody>
          </p:sp>
        </p:grpSp>
      </p:grpSp>
      <p:sp>
        <p:nvSpPr>
          <p:cNvPr id="34" name="Freeform: Shape 33">
            <a:extLst>
              <a:ext uri="{FF2B5EF4-FFF2-40B4-BE49-F238E27FC236}">
                <a16:creationId xmlns:a16="http://schemas.microsoft.com/office/drawing/2014/main" id="{DC2EAA50-6661-49A8-B55D-09D1DEE95F76}"/>
              </a:ext>
            </a:extLst>
          </p:cNvPr>
          <p:cNvSpPr/>
          <p:nvPr/>
        </p:nvSpPr>
        <p:spPr>
          <a:xfrm>
            <a:off x="2275390" y="5194405"/>
            <a:ext cx="7362817" cy="1677383"/>
          </a:xfrm>
          <a:custGeom>
            <a:avLst/>
            <a:gdLst>
              <a:gd name="connsiteX0" fmla="*/ 0 w 7362817"/>
              <a:gd name="connsiteY0" fmla="*/ 0 h 1677383"/>
              <a:gd name="connsiteX1" fmla="*/ 4880287 w 7362817"/>
              <a:gd name="connsiteY1" fmla="*/ 0 h 1677383"/>
              <a:gd name="connsiteX2" fmla="*/ 7347425 w 7362817"/>
              <a:gd name="connsiteY2" fmla="*/ 1635329 h 1677383"/>
              <a:gd name="connsiteX3" fmla="*/ 7362817 w 7362817"/>
              <a:gd name="connsiteY3" fmla="*/ 1677383 h 1677383"/>
              <a:gd name="connsiteX4" fmla="*/ 0 w 7362817"/>
              <a:gd name="connsiteY4" fmla="*/ 1677383 h 167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17" h="1677383">
                <a:moveTo>
                  <a:pt x="0" y="0"/>
                </a:moveTo>
                <a:lnTo>
                  <a:pt x="4880287" y="0"/>
                </a:lnTo>
                <a:cubicBezTo>
                  <a:pt x="5989366" y="0"/>
                  <a:pt x="6940950" y="674315"/>
                  <a:pt x="7347425" y="1635329"/>
                </a:cubicBezTo>
                <a:lnTo>
                  <a:pt x="7362817" y="1677383"/>
                </a:lnTo>
                <a:lnTo>
                  <a:pt x="0" y="1677383"/>
                </a:lnTo>
                <a:close/>
              </a:path>
            </a:pathLst>
          </a:custGeom>
          <a:gradFill flip="none" rotWithShape="1">
            <a:gsLst>
              <a:gs pos="0">
                <a:srgbClr val="2EB5B2">
                  <a:alpha val="23000"/>
                </a:srgbClr>
              </a:gs>
              <a:gs pos="100000">
                <a:srgbClr val="0489B2">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9CE15649-5A87-4D55-9DA1-F763F8A22117}"/>
              </a:ext>
            </a:extLst>
          </p:cNvPr>
          <p:cNvSpPr/>
          <p:nvPr/>
        </p:nvSpPr>
        <p:spPr>
          <a:xfrm>
            <a:off x="-1" y="3330365"/>
            <a:ext cx="8608328" cy="3541423"/>
          </a:xfrm>
          <a:custGeom>
            <a:avLst/>
            <a:gdLst>
              <a:gd name="connsiteX0" fmla="*/ 0 w 8608328"/>
              <a:gd name="connsiteY0" fmla="*/ 0 h 1677383"/>
              <a:gd name="connsiteX1" fmla="*/ 1245511 w 8608328"/>
              <a:gd name="connsiteY1" fmla="*/ 0 h 1677383"/>
              <a:gd name="connsiteX2" fmla="*/ 4880287 w 8608328"/>
              <a:gd name="connsiteY2" fmla="*/ 0 h 1677383"/>
              <a:gd name="connsiteX3" fmla="*/ 6125798 w 8608328"/>
              <a:gd name="connsiteY3" fmla="*/ 0 h 1677383"/>
              <a:gd name="connsiteX4" fmla="*/ 8592936 w 8608328"/>
              <a:gd name="connsiteY4" fmla="*/ 1635329 h 1677383"/>
              <a:gd name="connsiteX5" fmla="*/ 8608328 w 8608328"/>
              <a:gd name="connsiteY5" fmla="*/ 1677383 h 1677383"/>
              <a:gd name="connsiteX6" fmla="*/ 7362817 w 8608328"/>
              <a:gd name="connsiteY6" fmla="*/ 1677383 h 1677383"/>
              <a:gd name="connsiteX7" fmla="*/ 1245511 w 8608328"/>
              <a:gd name="connsiteY7" fmla="*/ 1677383 h 1677383"/>
              <a:gd name="connsiteX8" fmla="*/ 0 w 8608328"/>
              <a:gd name="connsiteY8" fmla="*/ 1677383 h 16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328" h="1677383">
                <a:moveTo>
                  <a:pt x="0" y="0"/>
                </a:moveTo>
                <a:lnTo>
                  <a:pt x="1245511" y="0"/>
                </a:lnTo>
                <a:lnTo>
                  <a:pt x="4880287" y="0"/>
                </a:lnTo>
                <a:lnTo>
                  <a:pt x="6125798" y="0"/>
                </a:lnTo>
                <a:cubicBezTo>
                  <a:pt x="7234877" y="0"/>
                  <a:pt x="8186461" y="674315"/>
                  <a:pt x="8592936" y="1635329"/>
                </a:cubicBezTo>
                <a:lnTo>
                  <a:pt x="8608328" y="1677383"/>
                </a:lnTo>
                <a:lnTo>
                  <a:pt x="7362817" y="1677383"/>
                </a:lnTo>
                <a:lnTo>
                  <a:pt x="1245511" y="1677383"/>
                </a:lnTo>
                <a:lnTo>
                  <a:pt x="0" y="1677383"/>
                </a:lnTo>
                <a:close/>
              </a:path>
            </a:pathLst>
          </a:custGeom>
          <a:gradFill flip="none" rotWithShape="1">
            <a:gsLst>
              <a:gs pos="0">
                <a:srgbClr val="2EB5B2">
                  <a:alpha val="23000"/>
                </a:srgbClr>
              </a:gs>
              <a:gs pos="100000">
                <a:srgbClr val="0489B2">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0" name="Graphic 1152">
            <a:extLst>
              <a:ext uri="{FF2B5EF4-FFF2-40B4-BE49-F238E27FC236}">
                <a16:creationId xmlns:a16="http://schemas.microsoft.com/office/drawing/2014/main" id="{024AC7A6-95AD-46D6-9BB8-30EA5D65F121}"/>
              </a:ext>
            </a:extLst>
          </p:cNvPr>
          <p:cNvGrpSpPr/>
          <p:nvPr/>
        </p:nvGrpSpPr>
        <p:grpSpPr>
          <a:xfrm>
            <a:off x="11048614" y="350685"/>
            <a:ext cx="783927" cy="1313759"/>
            <a:chOff x="5895975" y="3095625"/>
            <a:chExt cx="400240" cy="670750"/>
          </a:xfrm>
          <a:gradFill flip="none" rotWithShape="1">
            <a:gsLst>
              <a:gs pos="0">
                <a:srgbClr val="2EB5B2"/>
              </a:gs>
              <a:gs pos="100000">
                <a:srgbClr val="0489B2"/>
              </a:gs>
            </a:gsLst>
            <a:lin ang="8100000" scaled="1"/>
            <a:tileRect/>
          </a:gradFill>
        </p:grpSpPr>
        <p:grpSp>
          <p:nvGrpSpPr>
            <p:cNvPr id="181" name="Graphic 1152">
              <a:extLst>
                <a:ext uri="{FF2B5EF4-FFF2-40B4-BE49-F238E27FC236}">
                  <a16:creationId xmlns:a16="http://schemas.microsoft.com/office/drawing/2014/main" id="{1F34C074-F7D5-4FD9-A1CB-83EE127BB6E9}"/>
                </a:ext>
              </a:extLst>
            </p:cNvPr>
            <p:cNvGrpSpPr/>
            <p:nvPr/>
          </p:nvGrpSpPr>
          <p:grpSpPr>
            <a:xfrm>
              <a:off x="5895975" y="3095625"/>
              <a:ext cx="400240" cy="30861"/>
              <a:chOff x="5895975" y="3095625"/>
              <a:chExt cx="400240" cy="30861"/>
            </a:xfrm>
            <a:grpFill/>
          </p:grpSpPr>
          <p:sp>
            <p:nvSpPr>
              <p:cNvPr id="207" name="Graphic 1152">
                <a:extLst>
                  <a:ext uri="{FF2B5EF4-FFF2-40B4-BE49-F238E27FC236}">
                    <a16:creationId xmlns:a16="http://schemas.microsoft.com/office/drawing/2014/main" id="{5F1A30E7-67DA-44A6-A5ED-3C98088741C7}"/>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208" name="Graphic 1152">
                <a:extLst>
                  <a:ext uri="{FF2B5EF4-FFF2-40B4-BE49-F238E27FC236}">
                    <a16:creationId xmlns:a16="http://schemas.microsoft.com/office/drawing/2014/main" id="{F54E08C8-BBFF-40E3-B639-2F79BE9ABF5B}"/>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209" name="Graphic 1152">
                <a:extLst>
                  <a:ext uri="{FF2B5EF4-FFF2-40B4-BE49-F238E27FC236}">
                    <a16:creationId xmlns:a16="http://schemas.microsoft.com/office/drawing/2014/main" id="{FF9169E7-95AA-4424-978C-F5D1AAB92956}"/>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0" name="Graphic 1152">
                <a:extLst>
                  <a:ext uri="{FF2B5EF4-FFF2-40B4-BE49-F238E27FC236}">
                    <a16:creationId xmlns:a16="http://schemas.microsoft.com/office/drawing/2014/main" id="{495913AA-B703-49F1-A479-CC15BC875A66}"/>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82" name="Graphic 1152">
              <a:extLst>
                <a:ext uri="{FF2B5EF4-FFF2-40B4-BE49-F238E27FC236}">
                  <a16:creationId xmlns:a16="http://schemas.microsoft.com/office/drawing/2014/main" id="{FCEFB514-6E83-44DA-B70B-34BD30BC11D8}"/>
                </a:ext>
              </a:extLst>
            </p:cNvPr>
            <p:cNvGrpSpPr/>
            <p:nvPr/>
          </p:nvGrpSpPr>
          <p:grpSpPr>
            <a:xfrm>
              <a:off x="5895975" y="3223545"/>
              <a:ext cx="400240" cy="30956"/>
              <a:chOff x="5895975" y="3223545"/>
              <a:chExt cx="400240" cy="30956"/>
            </a:xfrm>
            <a:grpFill/>
          </p:grpSpPr>
          <p:sp>
            <p:nvSpPr>
              <p:cNvPr id="203" name="Graphic 1152">
                <a:extLst>
                  <a:ext uri="{FF2B5EF4-FFF2-40B4-BE49-F238E27FC236}">
                    <a16:creationId xmlns:a16="http://schemas.microsoft.com/office/drawing/2014/main" id="{79D9C91D-2898-44A6-BB96-EA821B5CB9D1}"/>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4" name="Graphic 1152">
                <a:extLst>
                  <a:ext uri="{FF2B5EF4-FFF2-40B4-BE49-F238E27FC236}">
                    <a16:creationId xmlns:a16="http://schemas.microsoft.com/office/drawing/2014/main" id="{C31DA1C1-513C-442E-8422-50AF1D7B353F}"/>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5" name="Graphic 1152">
                <a:extLst>
                  <a:ext uri="{FF2B5EF4-FFF2-40B4-BE49-F238E27FC236}">
                    <a16:creationId xmlns:a16="http://schemas.microsoft.com/office/drawing/2014/main" id="{9BE30152-DC3C-4C52-891F-C8A441B2F884}"/>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06" name="Graphic 1152">
                <a:extLst>
                  <a:ext uri="{FF2B5EF4-FFF2-40B4-BE49-F238E27FC236}">
                    <a16:creationId xmlns:a16="http://schemas.microsoft.com/office/drawing/2014/main" id="{87A29A8F-C8B9-45BE-B75E-0DD63C2EBE1F}"/>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83" name="Graphic 1152">
              <a:extLst>
                <a:ext uri="{FF2B5EF4-FFF2-40B4-BE49-F238E27FC236}">
                  <a16:creationId xmlns:a16="http://schemas.microsoft.com/office/drawing/2014/main" id="{24A4D3D0-6DAE-47CE-94BA-7C508DFF31AC}"/>
                </a:ext>
              </a:extLst>
            </p:cNvPr>
            <p:cNvGrpSpPr/>
            <p:nvPr/>
          </p:nvGrpSpPr>
          <p:grpSpPr>
            <a:xfrm>
              <a:off x="5895975" y="3351561"/>
              <a:ext cx="400240" cy="30860"/>
              <a:chOff x="5895975" y="3351561"/>
              <a:chExt cx="400240" cy="30860"/>
            </a:xfrm>
            <a:grpFill/>
          </p:grpSpPr>
          <p:sp>
            <p:nvSpPr>
              <p:cNvPr id="199" name="Graphic 1152">
                <a:extLst>
                  <a:ext uri="{FF2B5EF4-FFF2-40B4-BE49-F238E27FC236}">
                    <a16:creationId xmlns:a16="http://schemas.microsoft.com/office/drawing/2014/main" id="{88C80448-DBC3-4D36-8527-E08CB6D8F7AF}"/>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00" name="Graphic 1152">
                <a:extLst>
                  <a:ext uri="{FF2B5EF4-FFF2-40B4-BE49-F238E27FC236}">
                    <a16:creationId xmlns:a16="http://schemas.microsoft.com/office/drawing/2014/main" id="{AFD7BA0C-E35B-4760-A998-0CC3E20C80F8}"/>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01" name="Graphic 1152">
                <a:extLst>
                  <a:ext uri="{FF2B5EF4-FFF2-40B4-BE49-F238E27FC236}">
                    <a16:creationId xmlns:a16="http://schemas.microsoft.com/office/drawing/2014/main" id="{1D7F638D-2DD1-4FC3-955B-5DDF2B9065B1}"/>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02" name="Graphic 1152">
                <a:extLst>
                  <a:ext uri="{FF2B5EF4-FFF2-40B4-BE49-F238E27FC236}">
                    <a16:creationId xmlns:a16="http://schemas.microsoft.com/office/drawing/2014/main" id="{3DAA2237-5DA1-41C3-AB87-9BC2BCDB6375}"/>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84" name="Graphic 1152">
              <a:extLst>
                <a:ext uri="{FF2B5EF4-FFF2-40B4-BE49-F238E27FC236}">
                  <a16:creationId xmlns:a16="http://schemas.microsoft.com/office/drawing/2014/main" id="{1AD5E112-01C3-4F80-8D91-B8EAFB8F0A5E}"/>
                </a:ext>
              </a:extLst>
            </p:cNvPr>
            <p:cNvGrpSpPr/>
            <p:nvPr/>
          </p:nvGrpSpPr>
          <p:grpSpPr>
            <a:xfrm>
              <a:off x="5895975" y="3479577"/>
              <a:ext cx="400240" cy="30860"/>
              <a:chOff x="5895975" y="3479577"/>
              <a:chExt cx="400240" cy="30860"/>
            </a:xfrm>
            <a:grpFill/>
          </p:grpSpPr>
          <p:sp>
            <p:nvSpPr>
              <p:cNvPr id="195" name="Graphic 1152">
                <a:extLst>
                  <a:ext uri="{FF2B5EF4-FFF2-40B4-BE49-F238E27FC236}">
                    <a16:creationId xmlns:a16="http://schemas.microsoft.com/office/drawing/2014/main" id="{6A926C82-E815-4B43-8280-6EAA48AFBBD7}"/>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96" name="Graphic 1152">
                <a:extLst>
                  <a:ext uri="{FF2B5EF4-FFF2-40B4-BE49-F238E27FC236}">
                    <a16:creationId xmlns:a16="http://schemas.microsoft.com/office/drawing/2014/main" id="{615F2A9D-2121-4050-8050-56967EAE4D23}"/>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97" name="Graphic 1152">
                <a:extLst>
                  <a:ext uri="{FF2B5EF4-FFF2-40B4-BE49-F238E27FC236}">
                    <a16:creationId xmlns:a16="http://schemas.microsoft.com/office/drawing/2014/main" id="{62DA3553-F9A7-4D54-91AE-453A58245755}"/>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98" name="Graphic 1152">
                <a:extLst>
                  <a:ext uri="{FF2B5EF4-FFF2-40B4-BE49-F238E27FC236}">
                    <a16:creationId xmlns:a16="http://schemas.microsoft.com/office/drawing/2014/main" id="{C55261D0-40DB-4F0A-AB6A-A067C7F466E7}"/>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85" name="Graphic 1152">
              <a:extLst>
                <a:ext uri="{FF2B5EF4-FFF2-40B4-BE49-F238E27FC236}">
                  <a16:creationId xmlns:a16="http://schemas.microsoft.com/office/drawing/2014/main" id="{B9E38E6D-09CE-49B5-843F-3E95B2C8375A}"/>
                </a:ext>
              </a:extLst>
            </p:cNvPr>
            <p:cNvGrpSpPr/>
            <p:nvPr/>
          </p:nvGrpSpPr>
          <p:grpSpPr>
            <a:xfrm>
              <a:off x="5895975" y="3607498"/>
              <a:ext cx="400240" cy="30860"/>
              <a:chOff x="5895975" y="3607498"/>
              <a:chExt cx="400240" cy="30860"/>
            </a:xfrm>
            <a:grpFill/>
          </p:grpSpPr>
          <p:sp>
            <p:nvSpPr>
              <p:cNvPr id="191" name="Graphic 1152">
                <a:extLst>
                  <a:ext uri="{FF2B5EF4-FFF2-40B4-BE49-F238E27FC236}">
                    <a16:creationId xmlns:a16="http://schemas.microsoft.com/office/drawing/2014/main" id="{ED391C73-40D0-4A66-B75B-6A21D77AF849}"/>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92" name="Graphic 1152">
                <a:extLst>
                  <a:ext uri="{FF2B5EF4-FFF2-40B4-BE49-F238E27FC236}">
                    <a16:creationId xmlns:a16="http://schemas.microsoft.com/office/drawing/2014/main" id="{9AF0614F-997C-459C-AFDE-238E5890B620}"/>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93" name="Graphic 1152">
                <a:extLst>
                  <a:ext uri="{FF2B5EF4-FFF2-40B4-BE49-F238E27FC236}">
                    <a16:creationId xmlns:a16="http://schemas.microsoft.com/office/drawing/2014/main" id="{96A8B83D-DB69-44C0-B4F2-7B77065A7066}"/>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94" name="Graphic 1152">
                <a:extLst>
                  <a:ext uri="{FF2B5EF4-FFF2-40B4-BE49-F238E27FC236}">
                    <a16:creationId xmlns:a16="http://schemas.microsoft.com/office/drawing/2014/main" id="{B98AAEA4-93F6-418D-9A9F-EAAC498B1BAB}"/>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86" name="Graphic 1152">
              <a:extLst>
                <a:ext uri="{FF2B5EF4-FFF2-40B4-BE49-F238E27FC236}">
                  <a16:creationId xmlns:a16="http://schemas.microsoft.com/office/drawing/2014/main" id="{08D0883B-3B90-420F-9E4C-8EA6792A6F2E}"/>
                </a:ext>
              </a:extLst>
            </p:cNvPr>
            <p:cNvGrpSpPr/>
            <p:nvPr/>
          </p:nvGrpSpPr>
          <p:grpSpPr>
            <a:xfrm>
              <a:off x="5895975" y="3735514"/>
              <a:ext cx="400240" cy="30861"/>
              <a:chOff x="5895975" y="3735514"/>
              <a:chExt cx="400240" cy="30861"/>
            </a:xfrm>
            <a:grpFill/>
          </p:grpSpPr>
          <p:sp>
            <p:nvSpPr>
              <p:cNvPr id="187" name="Graphic 1152">
                <a:extLst>
                  <a:ext uri="{FF2B5EF4-FFF2-40B4-BE49-F238E27FC236}">
                    <a16:creationId xmlns:a16="http://schemas.microsoft.com/office/drawing/2014/main" id="{C2EFEDEB-729C-43FC-9A7D-1352F3DCB813}"/>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88" name="Graphic 1152">
                <a:extLst>
                  <a:ext uri="{FF2B5EF4-FFF2-40B4-BE49-F238E27FC236}">
                    <a16:creationId xmlns:a16="http://schemas.microsoft.com/office/drawing/2014/main" id="{A3604D7D-AE3B-42E2-A902-68B5AF451A64}"/>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89" name="Graphic 1152">
                <a:extLst>
                  <a:ext uri="{FF2B5EF4-FFF2-40B4-BE49-F238E27FC236}">
                    <a16:creationId xmlns:a16="http://schemas.microsoft.com/office/drawing/2014/main" id="{44493702-A1B0-42DD-BB37-9B2A6200477B}"/>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90" name="Graphic 1152">
                <a:extLst>
                  <a:ext uri="{FF2B5EF4-FFF2-40B4-BE49-F238E27FC236}">
                    <a16:creationId xmlns:a16="http://schemas.microsoft.com/office/drawing/2014/main" id="{73ABF4AA-427A-4901-874D-1DCBCD5151EF}"/>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sp>
        <p:nvSpPr>
          <p:cNvPr id="12" name="Shape 8732">
            <a:extLst>
              <a:ext uri="{FF2B5EF4-FFF2-40B4-BE49-F238E27FC236}">
                <a16:creationId xmlns:a16="http://schemas.microsoft.com/office/drawing/2014/main" id="{BAD4E2EF-D18D-4F6A-BE43-87ECB0912E91}"/>
              </a:ext>
            </a:extLst>
          </p:cNvPr>
          <p:cNvSpPr/>
          <p:nvPr/>
        </p:nvSpPr>
        <p:spPr>
          <a:xfrm>
            <a:off x="1056994" y="1658135"/>
            <a:ext cx="2879654"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r>
              <a:rPr lang="en-IN" sz="1200" b="1">
                <a:latin typeface="Poppins" panose="00000500000000000000" pitchFamily="2" charset="0"/>
                <a:ea typeface="Roboto Light" panose="02000000000000000000" pitchFamily="2" charset="0"/>
                <a:cs typeface="Poppins" panose="00000500000000000000" pitchFamily="2" charset="0"/>
              </a:rPr>
              <a:t>Zeeve </a:t>
            </a:r>
            <a:r>
              <a:rPr lang="en-IN" sz="1200" b="1" err="1">
                <a:latin typeface="Poppins" panose="00000500000000000000" pitchFamily="2" charset="0"/>
                <a:ea typeface="Roboto Light" panose="02000000000000000000" pitchFamily="2" charset="0"/>
                <a:cs typeface="Poppins" panose="00000500000000000000" pitchFamily="2" charset="0"/>
              </a:rPr>
              <a:t>Deeptech</a:t>
            </a:r>
            <a:r>
              <a:rPr lang="en-IN" sz="1200" b="1">
                <a:latin typeface="Poppins" panose="00000500000000000000" pitchFamily="2" charset="0"/>
                <a:ea typeface="Roboto Light" panose="02000000000000000000" pitchFamily="2" charset="0"/>
                <a:cs typeface="Poppins" panose="00000500000000000000" pitchFamily="2" charset="0"/>
              </a:rPr>
              <a:t> Pvt Ltd</a:t>
            </a:r>
            <a:br>
              <a:rPr lang="en-IN" sz="1200">
                <a:latin typeface="Poppins" panose="00000500000000000000" pitchFamily="2" charset="0"/>
                <a:ea typeface="Roboto Light" panose="02000000000000000000" pitchFamily="2" charset="0"/>
                <a:cs typeface="Poppins" panose="00000500000000000000" pitchFamily="2" charset="0"/>
              </a:rPr>
            </a:br>
            <a:r>
              <a:rPr lang="en-IN" sz="1200">
                <a:latin typeface="Poppins" panose="00000500000000000000" pitchFamily="2" charset="0"/>
                <a:ea typeface="Roboto Light" panose="02000000000000000000" pitchFamily="2" charset="0"/>
                <a:cs typeface="Poppins" panose="00000500000000000000" pitchFamily="2" charset="0"/>
              </a:rPr>
              <a:t>1283, ATS Greens, Sector-93A</a:t>
            </a:r>
            <a:br>
              <a:rPr lang="en-IN" sz="1200">
                <a:latin typeface="Poppins" panose="00000500000000000000" pitchFamily="2" charset="0"/>
                <a:ea typeface="Roboto Light" panose="02000000000000000000" pitchFamily="2" charset="0"/>
                <a:cs typeface="Poppins" panose="00000500000000000000" pitchFamily="2" charset="0"/>
              </a:rPr>
            </a:br>
            <a:r>
              <a:rPr lang="en-IN" sz="1200">
                <a:latin typeface="Poppins" panose="00000500000000000000" pitchFamily="2" charset="0"/>
                <a:ea typeface="Roboto Light" panose="02000000000000000000" pitchFamily="2" charset="0"/>
                <a:cs typeface="Poppins" panose="00000500000000000000" pitchFamily="2" charset="0"/>
              </a:rPr>
              <a:t>Noida, India 201304</a:t>
            </a:r>
          </a:p>
        </p:txBody>
      </p:sp>
      <p:sp>
        <p:nvSpPr>
          <p:cNvPr id="15" name="Shape 8732">
            <a:extLst>
              <a:ext uri="{FF2B5EF4-FFF2-40B4-BE49-F238E27FC236}">
                <a16:creationId xmlns:a16="http://schemas.microsoft.com/office/drawing/2014/main" id="{02A97B18-AEF6-4DAC-8DB6-A5C5C7534B94}"/>
              </a:ext>
            </a:extLst>
          </p:cNvPr>
          <p:cNvSpPr/>
          <p:nvPr/>
        </p:nvSpPr>
        <p:spPr>
          <a:xfrm>
            <a:off x="3940838" y="1670116"/>
            <a:ext cx="2879655" cy="553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r>
              <a:rPr lang="en-IN" sz="1200" b="1">
                <a:latin typeface="Poppins"/>
                <a:ea typeface="Roboto Light"/>
                <a:cs typeface="Poppins"/>
              </a:rPr>
              <a:t>Zeeve Technologies Ltd.</a:t>
            </a:r>
            <a:r>
              <a:rPr lang="en-IN" sz="1200">
                <a:latin typeface="Poppins"/>
                <a:ea typeface="Roboto Light"/>
                <a:cs typeface="Poppins"/>
              </a:rPr>
              <a:t> </a:t>
            </a:r>
            <a:endParaRPr lang="en-IN" sz="1200">
              <a:latin typeface="Poppins" panose="00000500000000000000" pitchFamily="2" charset="0"/>
              <a:ea typeface="Roboto Light" panose="02000000000000000000" pitchFamily="2" charset="0"/>
              <a:cs typeface="Poppins" panose="00000500000000000000" pitchFamily="2" charset="0"/>
            </a:endParaRPr>
          </a:p>
          <a:p>
            <a:r>
              <a:rPr lang="en-IN" sz="1200">
                <a:latin typeface="Poppins"/>
                <a:ea typeface="Roboto Light"/>
                <a:cs typeface="Poppins"/>
              </a:rPr>
              <a:t>2001, Regal Tower, Business Bay,</a:t>
            </a:r>
            <a:br>
              <a:rPr lang="en-IN" sz="1200">
                <a:latin typeface="Poppins" panose="00000500000000000000" pitchFamily="2" charset="0"/>
                <a:ea typeface="Roboto Light" panose="02000000000000000000" pitchFamily="2" charset="0"/>
                <a:cs typeface="Poppins" panose="00000500000000000000" pitchFamily="2" charset="0"/>
              </a:rPr>
            </a:br>
            <a:r>
              <a:rPr lang="en-IN" sz="1200">
                <a:latin typeface="Poppins"/>
                <a:ea typeface="Roboto Light"/>
                <a:cs typeface="Poppins"/>
              </a:rPr>
              <a:t>Dubai, UAE</a:t>
            </a:r>
          </a:p>
        </p:txBody>
      </p:sp>
      <p:sp>
        <p:nvSpPr>
          <p:cNvPr id="16" name="Shape 8732">
            <a:extLst>
              <a:ext uri="{FF2B5EF4-FFF2-40B4-BE49-F238E27FC236}">
                <a16:creationId xmlns:a16="http://schemas.microsoft.com/office/drawing/2014/main" id="{55501F13-2213-4EA9-AC5A-04A30356E98A}"/>
              </a:ext>
            </a:extLst>
          </p:cNvPr>
          <p:cNvSpPr/>
          <p:nvPr/>
        </p:nvSpPr>
        <p:spPr>
          <a:xfrm>
            <a:off x="1062181" y="2898501"/>
            <a:ext cx="2879655"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r>
              <a:rPr lang="en-IN" sz="1200" b="1">
                <a:latin typeface="Poppins" panose="00000500000000000000" pitchFamily="2" charset="0"/>
                <a:ea typeface="Roboto Light" panose="02000000000000000000" pitchFamily="2" charset="0"/>
                <a:cs typeface="Poppins" panose="00000500000000000000" pitchFamily="2" charset="0"/>
              </a:rPr>
              <a:t>Zeeve Inc.</a:t>
            </a:r>
            <a:r>
              <a:rPr lang="en-IN" sz="1200">
                <a:latin typeface="Poppins" panose="00000500000000000000" pitchFamily="2" charset="0"/>
                <a:ea typeface="Roboto Light" panose="02000000000000000000" pitchFamily="2" charset="0"/>
                <a:cs typeface="Poppins" panose="00000500000000000000" pitchFamily="2" charset="0"/>
              </a:rPr>
              <a:t> </a:t>
            </a:r>
            <a:br>
              <a:rPr lang="en-IN" sz="1200">
                <a:latin typeface="Poppins" panose="00000500000000000000" pitchFamily="2" charset="0"/>
                <a:ea typeface="Roboto Light" panose="02000000000000000000" pitchFamily="2" charset="0"/>
                <a:cs typeface="Poppins" panose="00000500000000000000" pitchFamily="2" charset="0"/>
              </a:rPr>
            </a:br>
            <a:r>
              <a:rPr lang="en-IN" sz="1200">
                <a:latin typeface="Poppins" panose="00000500000000000000" pitchFamily="2" charset="0"/>
                <a:ea typeface="Roboto Light" panose="02000000000000000000" pitchFamily="2" charset="0"/>
                <a:cs typeface="Poppins" panose="00000500000000000000" pitchFamily="2" charset="0"/>
              </a:rPr>
              <a:t>395 Santa Monica Place, Unit 308, Santa Monica, California - 90405 </a:t>
            </a:r>
            <a:br>
              <a:rPr lang="en-IN" sz="1200">
                <a:latin typeface="Poppins" panose="00000500000000000000" pitchFamily="2" charset="0"/>
                <a:ea typeface="Roboto Light" panose="02000000000000000000" pitchFamily="2" charset="0"/>
                <a:cs typeface="Poppins" panose="00000500000000000000" pitchFamily="2" charset="0"/>
              </a:rPr>
            </a:br>
            <a:endParaRPr lang="en-IN" sz="1200" spc="20">
              <a:latin typeface="Poppins" panose="00000500000000000000" pitchFamily="2" charset="0"/>
              <a:cs typeface="Poppins" panose="00000500000000000000" pitchFamily="2" charset="0"/>
            </a:endParaRPr>
          </a:p>
        </p:txBody>
      </p:sp>
      <p:grpSp>
        <p:nvGrpSpPr>
          <p:cNvPr id="218" name="Group 217">
            <a:extLst>
              <a:ext uri="{FF2B5EF4-FFF2-40B4-BE49-F238E27FC236}">
                <a16:creationId xmlns:a16="http://schemas.microsoft.com/office/drawing/2014/main" id="{BFDF9767-5AEF-46C0-96E1-AFAB87F5025B}"/>
              </a:ext>
            </a:extLst>
          </p:cNvPr>
          <p:cNvGrpSpPr/>
          <p:nvPr/>
        </p:nvGrpSpPr>
        <p:grpSpPr>
          <a:xfrm>
            <a:off x="548997" y="627366"/>
            <a:ext cx="3192424" cy="698921"/>
            <a:chOff x="548997" y="627366"/>
            <a:chExt cx="3192424" cy="698921"/>
          </a:xfrm>
        </p:grpSpPr>
        <p:sp>
          <p:nvSpPr>
            <p:cNvPr id="211" name="Rectangle: Rounded Corners 210">
              <a:extLst>
                <a:ext uri="{FF2B5EF4-FFF2-40B4-BE49-F238E27FC236}">
                  <a16:creationId xmlns:a16="http://schemas.microsoft.com/office/drawing/2014/main" id="{5B654E90-3AE0-4735-957A-933088C6A5ED}"/>
                </a:ext>
              </a:extLst>
            </p:cNvPr>
            <p:cNvSpPr/>
            <p:nvPr/>
          </p:nvSpPr>
          <p:spPr>
            <a:xfrm>
              <a:off x="548997" y="627366"/>
              <a:ext cx="3192424" cy="698921"/>
            </a:xfrm>
            <a:prstGeom prst="roundRect">
              <a:avLst>
                <a:gd name="adj" fmla="val 50000"/>
              </a:avLst>
            </a:prstGeom>
            <a:gradFill flip="none" rotWithShape="1">
              <a:gsLst>
                <a:gs pos="0">
                  <a:srgbClr val="2EB5B2"/>
                </a:gs>
                <a:gs pos="100000">
                  <a:srgbClr val="0489B2"/>
                </a:gs>
              </a:gsLst>
              <a:lin ang="8100000" scaled="1"/>
              <a:tileRect/>
            </a:gradFill>
            <a:ln w="14408" cap="flat">
              <a:noFill/>
              <a:prstDash val="solid"/>
              <a:miter/>
            </a:ln>
            <a:effectLst>
              <a:outerShdw blurRad="165100" dist="38100" dir="2700000" algn="tl" rotWithShape="0">
                <a:prstClr val="black">
                  <a:alpha val="20000"/>
                </a:prstClr>
              </a:outerShdw>
            </a:effectLst>
          </p:spPr>
          <p:txBody>
            <a:bodyPr rtlCol="0" anchor="ctr"/>
            <a:lstStyle/>
            <a:p>
              <a:endParaRPr lang="en-US">
                <a:solidFill>
                  <a:schemeClr val="tx1"/>
                </a:solidFill>
              </a:endParaRPr>
            </a:p>
          </p:txBody>
        </p:sp>
        <p:sp>
          <p:nvSpPr>
            <p:cNvPr id="212" name="object 12">
              <a:extLst>
                <a:ext uri="{FF2B5EF4-FFF2-40B4-BE49-F238E27FC236}">
                  <a16:creationId xmlns:a16="http://schemas.microsoft.com/office/drawing/2014/main" id="{A07A447C-40D5-42D6-B62A-DB645DEC7604}"/>
                </a:ext>
              </a:extLst>
            </p:cNvPr>
            <p:cNvSpPr txBox="1"/>
            <p:nvPr/>
          </p:nvSpPr>
          <p:spPr>
            <a:xfrm>
              <a:off x="1457320" y="804300"/>
              <a:ext cx="1739980" cy="334707"/>
            </a:xfrm>
            <a:prstGeom prst="rect">
              <a:avLst/>
            </a:prstGeom>
          </p:spPr>
          <p:txBody>
            <a:bodyPr vert="horz" wrap="square" lIns="0" tIns="0" rIns="0" bIns="0" rtlCol="0" anchor="ctr">
              <a:spAutoFit/>
            </a:bodyPr>
            <a:lstStyle/>
            <a:p>
              <a:pPr marL="12700" marR="5080">
                <a:lnSpc>
                  <a:spcPct val="129700"/>
                </a:lnSpc>
                <a:spcBef>
                  <a:spcPts val="1210"/>
                </a:spcBef>
              </a:pPr>
              <a:r>
                <a:rPr lang="en-US" b="1">
                  <a:solidFill>
                    <a:schemeClr val="bg1"/>
                  </a:solidFill>
                  <a:latin typeface="Poppins" panose="00000500000000000000" pitchFamily="2" charset="0"/>
                  <a:cs typeface="Poppins" panose="00000500000000000000" pitchFamily="2" charset="0"/>
                </a:rPr>
                <a:t>Address</a:t>
              </a:r>
            </a:p>
          </p:txBody>
        </p:sp>
        <p:sp>
          <p:nvSpPr>
            <p:cNvPr id="213" name="Oval 212">
              <a:extLst>
                <a:ext uri="{FF2B5EF4-FFF2-40B4-BE49-F238E27FC236}">
                  <a16:creationId xmlns:a16="http://schemas.microsoft.com/office/drawing/2014/main" id="{4B7B6755-FF26-45D2-89BF-6820780CEC67}"/>
                </a:ext>
              </a:extLst>
            </p:cNvPr>
            <p:cNvSpPr/>
            <p:nvPr/>
          </p:nvSpPr>
          <p:spPr>
            <a:xfrm>
              <a:off x="607190" y="679406"/>
              <a:ext cx="584493" cy="584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047DBE3D-7AF0-4060-BA06-E355DF76B78E}"/>
              </a:ext>
            </a:extLst>
          </p:cNvPr>
          <p:cNvGrpSpPr/>
          <p:nvPr/>
        </p:nvGrpSpPr>
        <p:grpSpPr>
          <a:xfrm>
            <a:off x="765582" y="793861"/>
            <a:ext cx="267708" cy="362351"/>
            <a:chOff x="714162" y="784240"/>
            <a:chExt cx="267708" cy="362351"/>
          </a:xfrm>
        </p:grpSpPr>
        <p:sp>
          <p:nvSpPr>
            <p:cNvPr id="225" name="Graphic 222">
              <a:extLst>
                <a:ext uri="{FF2B5EF4-FFF2-40B4-BE49-F238E27FC236}">
                  <a16:creationId xmlns:a16="http://schemas.microsoft.com/office/drawing/2014/main" id="{A2DBB26A-6CC7-42EA-B7F3-38335301717C}"/>
                </a:ext>
              </a:extLst>
            </p:cNvPr>
            <p:cNvSpPr/>
            <p:nvPr/>
          </p:nvSpPr>
          <p:spPr>
            <a:xfrm>
              <a:off x="714162" y="784240"/>
              <a:ext cx="267708" cy="362351"/>
            </a:xfrm>
            <a:custGeom>
              <a:avLst/>
              <a:gdLst>
                <a:gd name="connsiteX0" fmla="*/ 1295400 w 2590799"/>
                <a:gd name="connsiteY0" fmla="*/ 0 h 3506724"/>
                <a:gd name="connsiteX1" fmla="*/ 0 w 2590799"/>
                <a:gd name="connsiteY1" fmla="*/ 1295400 h 3506724"/>
                <a:gd name="connsiteX2" fmla="*/ 109880 w 2590799"/>
                <a:gd name="connsiteY2" fmla="*/ 1794129 h 3506724"/>
                <a:gd name="connsiteX3" fmla="*/ 259613 w 2590799"/>
                <a:gd name="connsiteY3" fmla="*/ 2074164 h 3506724"/>
                <a:gd name="connsiteX4" fmla="*/ 1147801 w 2590799"/>
                <a:gd name="connsiteY4" fmla="*/ 3419932 h 3506724"/>
                <a:gd name="connsiteX5" fmla="*/ 1295400 w 2590799"/>
                <a:gd name="connsiteY5" fmla="*/ 3506724 h 3506724"/>
                <a:gd name="connsiteX6" fmla="*/ 1442999 w 2590799"/>
                <a:gd name="connsiteY6" fmla="*/ 3420009 h 3506724"/>
                <a:gd name="connsiteX7" fmla="*/ 2331263 w 2590799"/>
                <a:gd name="connsiteY7" fmla="*/ 2074164 h 3506724"/>
                <a:gd name="connsiteX8" fmla="*/ 2480996 w 2590799"/>
                <a:gd name="connsiteY8" fmla="*/ 1794129 h 3506724"/>
                <a:gd name="connsiteX9" fmla="*/ 2590800 w 2590799"/>
                <a:gd name="connsiteY9" fmla="*/ 1295400 h 3506724"/>
                <a:gd name="connsiteX10" fmla="*/ 1295400 w 2590799"/>
                <a:gd name="connsiteY10" fmla="*/ 0 h 3506724"/>
                <a:gd name="connsiteX11" fmla="*/ 2340483 w 2590799"/>
                <a:gd name="connsiteY11" fmla="*/ 1734998 h 3506724"/>
                <a:gd name="connsiteX12" fmla="*/ 2204009 w 2590799"/>
                <a:gd name="connsiteY12" fmla="*/ 1990268 h 3506724"/>
                <a:gd name="connsiteX13" fmla="*/ 1315745 w 2590799"/>
                <a:gd name="connsiteY13" fmla="*/ 3336112 h 3506724"/>
                <a:gd name="connsiteX14" fmla="*/ 1275131 w 2590799"/>
                <a:gd name="connsiteY14" fmla="*/ 3336112 h 3506724"/>
                <a:gd name="connsiteX15" fmla="*/ 386867 w 2590799"/>
                <a:gd name="connsiteY15" fmla="*/ 1990268 h 3506724"/>
                <a:gd name="connsiteX16" fmla="*/ 250393 w 2590799"/>
                <a:gd name="connsiteY16" fmla="*/ 1734922 h 3506724"/>
                <a:gd name="connsiteX17" fmla="*/ 152400 w 2590799"/>
                <a:gd name="connsiteY17" fmla="*/ 1295400 h 3506724"/>
                <a:gd name="connsiteX18" fmla="*/ 1295400 w 2590799"/>
                <a:gd name="connsiteY18" fmla="*/ 152400 h 3506724"/>
                <a:gd name="connsiteX19" fmla="*/ 2438400 w 2590799"/>
                <a:gd name="connsiteY19" fmla="*/ 1295400 h 3506724"/>
                <a:gd name="connsiteX20" fmla="*/ 2340483 w 2590799"/>
                <a:gd name="connsiteY20" fmla="*/ 1734998 h 350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0799" h="3506724">
                  <a:moveTo>
                    <a:pt x="1295400" y="0"/>
                  </a:moveTo>
                  <a:cubicBezTo>
                    <a:pt x="581101" y="0"/>
                    <a:pt x="0" y="581101"/>
                    <a:pt x="0" y="1295400"/>
                  </a:cubicBezTo>
                  <a:cubicBezTo>
                    <a:pt x="0" y="1530553"/>
                    <a:pt x="105461" y="1783461"/>
                    <a:pt x="109880" y="1794129"/>
                  </a:cubicBezTo>
                  <a:cubicBezTo>
                    <a:pt x="143942" y="1874977"/>
                    <a:pt x="211150" y="2000555"/>
                    <a:pt x="259613" y="2074164"/>
                  </a:cubicBezTo>
                  <a:lnTo>
                    <a:pt x="1147801" y="3419932"/>
                  </a:lnTo>
                  <a:cubicBezTo>
                    <a:pt x="1184148" y="3475101"/>
                    <a:pt x="1237945" y="3506724"/>
                    <a:pt x="1295400" y="3506724"/>
                  </a:cubicBezTo>
                  <a:cubicBezTo>
                    <a:pt x="1352855" y="3506724"/>
                    <a:pt x="1406652" y="3475101"/>
                    <a:pt x="1442999" y="3420009"/>
                  </a:cubicBezTo>
                  <a:lnTo>
                    <a:pt x="2331263" y="2074164"/>
                  </a:lnTo>
                  <a:cubicBezTo>
                    <a:pt x="2379802" y="2000555"/>
                    <a:pt x="2446935" y="1874977"/>
                    <a:pt x="2480996" y="1794129"/>
                  </a:cubicBezTo>
                  <a:cubicBezTo>
                    <a:pt x="2485415" y="1783537"/>
                    <a:pt x="2590800" y="1530629"/>
                    <a:pt x="2590800" y="1295400"/>
                  </a:cubicBezTo>
                  <a:cubicBezTo>
                    <a:pt x="2590800" y="581101"/>
                    <a:pt x="2009699" y="0"/>
                    <a:pt x="1295400" y="0"/>
                  </a:cubicBezTo>
                  <a:close/>
                  <a:moveTo>
                    <a:pt x="2340483" y="1734998"/>
                  </a:moveTo>
                  <a:cubicBezTo>
                    <a:pt x="2310079" y="1807464"/>
                    <a:pt x="2247519" y="1924279"/>
                    <a:pt x="2204009" y="1990268"/>
                  </a:cubicBezTo>
                  <a:lnTo>
                    <a:pt x="1315745" y="3336112"/>
                  </a:lnTo>
                  <a:cubicBezTo>
                    <a:pt x="1298220" y="3362706"/>
                    <a:pt x="1292657" y="3362706"/>
                    <a:pt x="1275131" y="3336112"/>
                  </a:cubicBezTo>
                  <a:lnTo>
                    <a:pt x="386867" y="1990268"/>
                  </a:lnTo>
                  <a:cubicBezTo>
                    <a:pt x="343357" y="1924279"/>
                    <a:pt x="280797" y="1807388"/>
                    <a:pt x="250393" y="1734922"/>
                  </a:cubicBezTo>
                  <a:cubicBezTo>
                    <a:pt x="249098" y="1731797"/>
                    <a:pt x="152400" y="1499007"/>
                    <a:pt x="152400" y="1295400"/>
                  </a:cubicBezTo>
                  <a:cubicBezTo>
                    <a:pt x="152400" y="665150"/>
                    <a:pt x="665150" y="152400"/>
                    <a:pt x="1295400" y="152400"/>
                  </a:cubicBezTo>
                  <a:cubicBezTo>
                    <a:pt x="1925650" y="152400"/>
                    <a:pt x="2438400" y="665150"/>
                    <a:pt x="2438400" y="1295400"/>
                  </a:cubicBezTo>
                  <a:cubicBezTo>
                    <a:pt x="2438400" y="1499311"/>
                    <a:pt x="2341474" y="1732712"/>
                    <a:pt x="2340483" y="1734998"/>
                  </a:cubicBezTo>
                  <a:close/>
                </a:path>
              </a:pathLst>
            </a:custGeom>
            <a:solidFill>
              <a:srgbClr val="172430"/>
            </a:solidFill>
            <a:ln w="9525" cap="flat">
              <a:noFill/>
              <a:prstDash val="solid"/>
              <a:miter/>
            </a:ln>
          </p:spPr>
          <p:txBody>
            <a:bodyPr rtlCol="0" anchor="ctr"/>
            <a:lstStyle/>
            <a:p>
              <a:endParaRPr lang="en-US"/>
            </a:p>
          </p:txBody>
        </p:sp>
        <p:sp>
          <p:nvSpPr>
            <p:cNvPr id="226" name="Graphic 222">
              <a:extLst>
                <a:ext uri="{FF2B5EF4-FFF2-40B4-BE49-F238E27FC236}">
                  <a16:creationId xmlns:a16="http://schemas.microsoft.com/office/drawing/2014/main" id="{05E257CD-4E92-4FB3-9818-BE1D5FCD9D73}"/>
                </a:ext>
              </a:extLst>
            </p:cNvPr>
            <p:cNvSpPr/>
            <p:nvPr/>
          </p:nvSpPr>
          <p:spPr>
            <a:xfrm>
              <a:off x="777152" y="847238"/>
              <a:ext cx="141728" cy="141728"/>
            </a:xfrm>
            <a:custGeom>
              <a:avLst/>
              <a:gdLst>
                <a:gd name="connsiteX0" fmla="*/ 685800 w 1371599"/>
                <a:gd name="connsiteY0" fmla="*/ 0 h 1371599"/>
                <a:gd name="connsiteX1" fmla="*/ 0 w 1371599"/>
                <a:gd name="connsiteY1" fmla="*/ 685800 h 1371599"/>
                <a:gd name="connsiteX2" fmla="*/ 685800 w 1371599"/>
                <a:gd name="connsiteY2" fmla="*/ 1371600 h 1371599"/>
                <a:gd name="connsiteX3" fmla="*/ 1371600 w 1371599"/>
                <a:gd name="connsiteY3" fmla="*/ 685800 h 1371599"/>
                <a:gd name="connsiteX4" fmla="*/ 685800 w 1371599"/>
                <a:gd name="connsiteY4" fmla="*/ 0 h 1371599"/>
                <a:gd name="connsiteX5" fmla="*/ 685800 w 1371599"/>
                <a:gd name="connsiteY5" fmla="*/ 1219200 h 1371599"/>
                <a:gd name="connsiteX6" fmla="*/ 152400 w 1371599"/>
                <a:gd name="connsiteY6" fmla="*/ 685800 h 1371599"/>
                <a:gd name="connsiteX7" fmla="*/ 685800 w 1371599"/>
                <a:gd name="connsiteY7" fmla="*/ 152400 h 1371599"/>
                <a:gd name="connsiteX8" fmla="*/ 1219200 w 1371599"/>
                <a:gd name="connsiteY8" fmla="*/ 685800 h 1371599"/>
                <a:gd name="connsiteX9" fmla="*/ 685800 w 1371599"/>
                <a:gd name="connsiteY9" fmla="*/ 1219200 h 137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599" h="1371599">
                  <a:moveTo>
                    <a:pt x="685800" y="0"/>
                  </a:moveTo>
                  <a:cubicBezTo>
                    <a:pt x="307619" y="0"/>
                    <a:pt x="0" y="307696"/>
                    <a:pt x="0" y="685800"/>
                  </a:cubicBezTo>
                  <a:cubicBezTo>
                    <a:pt x="0" y="1063904"/>
                    <a:pt x="307619" y="1371600"/>
                    <a:pt x="685800" y="1371600"/>
                  </a:cubicBezTo>
                  <a:cubicBezTo>
                    <a:pt x="1063981" y="1371600"/>
                    <a:pt x="1371600" y="1063904"/>
                    <a:pt x="1371600" y="685800"/>
                  </a:cubicBezTo>
                  <a:cubicBezTo>
                    <a:pt x="1371600" y="307696"/>
                    <a:pt x="1063981" y="0"/>
                    <a:pt x="685800" y="0"/>
                  </a:cubicBezTo>
                  <a:close/>
                  <a:moveTo>
                    <a:pt x="685800" y="1219200"/>
                  </a:moveTo>
                  <a:cubicBezTo>
                    <a:pt x="391744" y="1219200"/>
                    <a:pt x="152400" y="979932"/>
                    <a:pt x="152400" y="685800"/>
                  </a:cubicBezTo>
                  <a:cubicBezTo>
                    <a:pt x="152400" y="391668"/>
                    <a:pt x="391744" y="152400"/>
                    <a:pt x="685800" y="152400"/>
                  </a:cubicBezTo>
                  <a:cubicBezTo>
                    <a:pt x="979856" y="152400"/>
                    <a:pt x="1219200" y="391668"/>
                    <a:pt x="1219200" y="685800"/>
                  </a:cubicBezTo>
                  <a:cubicBezTo>
                    <a:pt x="1219200" y="979932"/>
                    <a:pt x="979856" y="1219200"/>
                    <a:pt x="685800" y="1219200"/>
                  </a:cubicBezTo>
                  <a:close/>
                </a:path>
              </a:pathLst>
            </a:custGeom>
            <a:solidFill>
              <a:srgbClr val="2F33CD"/>
            </a:solidFill>
            <a:ln w="9525" cap="flat">
              <a:noFill/>
              <a:prstDash val="solid"/>
              <a:miter/>
            </a:ln>
          </p:spPr>
          <p:txBody>
            <a:bodyPr rtlCol="0" anchor="ctr"/>
            <a:lstStyle/>
            <a:p>
              <a:endParaRPr lang="en-US"/>
            </a:p>
          </p:txBody>
        </p:sp>
      </p:grpSp>
      <p:sp>
        <p:nvSpPr>
          <p:cNvPr id="230" name="Graphic 228">
            <a:extLst>
              <a:ext uri="{FF2B5EF4-FFF2-40B4-BE49-F238E27FC236}">
                <a16:creationId xmlns:a16="http://schemas.microsoft.com/office/drawing/2014/main" id="{D10CE281-8DEB-4F00-A0ED-66424BCE6720}"/>
              </a:ext>
            </a:extLst>
          </p:cNvPr>
          <p:cNvSpPr/>
          <p:nvPr/>
        </p:nvSpPr>
        <p:spPr>
          <a:xfrm>
            <a:off x="859702" y="1661461"/>
            <a:ext cx="110597" cy="158855"/>
          </a:xfrm>
          <a:custGeom>
            <a:avLst/>
            <a:gdLst>
              <a:gd name="connsiteX0" fmla="*/ 2237005 w 4474009"/>
              <a:gd name="connsiteY0" fmla="*/ 0 h 6426237"/>
              <a:gd name="connsiteX1" fmla="*/ 0 w 4474009"/>
              <a:gd name="connsiteY1" fmla="*/ 2233729 h 6426237"/>
              <a:gd name="connsiteX2" fmla="*/ 2239204 w 4474009"/>
              <a:gd name="connsiteY2" fmla="*/ 6426237 h 6426237"/>
              <a:gd name="connsiteX3" fmla="*/ 4474009 w 4474009"/>
              <a:gd name="connsiteY3" fmla="*/ 2233729 h 6426237"/>
              <a:gd name="connsiteX4" fmla="*/ 2237005 w 4474009"/>
              <a:gd name="connsiteY4" fmla="*/ 0 h 6426237"/>
              <a:gd name="connsiteX5" fmla="*/ 2911956 w 4474009"/>
              <a:gd name="connsiteY5" fmla="*/ 2887767 h 6426237"/>
              <a:gd name="connsiteX6" fmla="*/ 2237005 w 4474009"/>
              <a:gd name="connsiteY6" fmla="*/ 3166483 h 6426237"/>
              <a:gd name="connsiteX7" fmla="*/ 1562093 w 4474009"/>
              <a:gd name="connsiteY7" fmla="*/ 2887767 h 6426237"/>
              <a:gd name="connsiteX8" fmla="*/ 1562093 w 4474009"/>
              <a:gd name="connsiteY8" fmla="*/ 1539881 h 6426237"/>
              <a:gd name="connsiteX9" fmla="*/ 2237005 w 4474009"/>
              <a:gd name="connsiteY9" fmla="*/ 1260694 h 6426237"/>
              <a:gd name="connsiteX10" fmla="*/ 2911956 w 4474009"/>
              <a:gd name="connsiteY10" fmla="*/ 1539881 h 6426237"/>
              <a:gd name="connsiteX11" fmla="*/ 2911956 w 4474009"/>
              <a:gd name="connsiteY11" fmla="*/ 2887767 h 642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4009" h="6426237">
                <a:moveTo>
                  <a:pt x="2237005" y="0"/>
                </a:moveTo>
                <a:cubicBezTo>
                  <a:pt x="1003529" y="0"/>
                  <a:pt x="0" y="1002060"/>
                  <a:pt x="0" y="2233729"/>
                </a:cubicBezTo>
                <a:cubicBezTo>
                  <a:pt x="0" y="3781808"/>
                  <a:pt x="2239204" y="6426237"/>
                  <a:pt x="2239204" y="6426237"/>
                </a:cubicBezTo>
                <a:cubicBezTo>
                  <a:pt x="2239204" y="6426237"/>
                  <a:pt x="4474009" y="3705677"/>
                  <a:pt x="4474009" y="2233729"/>
                </a:cubicBezTo>
                <a:cubicBezTo>
                  <a:pt x="4474009" y="1002060"/>
                  <a:pt x="3470519" y="0"/>
                  <a:pt x="2237005" y="0"/>
                </a:cubicBezTo>
                <a:close/>
                <a:moveTo>
                  <a:pt x="2911956" y="2887767"/>
                </a:moveTo>
                <a:cubicBezTo>
                  <a:pt x="2725846" y="3073565"/>
                  <a:pt x="2481445" y="3166483"/>
                  <a:pt x="2237005" y="3166483"/>
                </a:cubicBezTo>
                <a:cubicBezTo>
                  <a:pt x="1992604" y="3166483"/>
                  <a:pt x="1748124" y="3073565"/>
                  <a:pt x="1562093" y="2887767"/>
                </a:cubicBezTo>
                <a:cubicBezTo>
                  <a:pt x="1189914" y="2516172"/>
                  <a:pt x="1189914" y="1911515"/>
                  <a:pt x="1562093" y="1539881"/>
                </a:cubicBezTo>
                <a:cubicBezTo>
                  <a:pt x="1742310" y="1359849"/>
                  <a:pt x="1982037" y="1260694"/>
                  <a:pt x="2237005" y="1260694"/>
                </a:cubicBezTo>
                <a:cubicBezTo>
                  <a:pt x="2491972" y="1260694"/>
                  <a:pt x="2731660" y="1359888"/>
                  <a:pt x="2911956" y="1539881"/>
                </a:cubicBezTo>
                <a:cubicBezTo>
                  <a:pt x="3284135" y="1911515"/>
                  <a:pt x="3284135" y="2516172"/>
                  <a:pt x="2911956" y="2887767"/>
                </a:cubicBezTo>
                <a:close/>
              </a:path>
            </a:pathLst>
          </a:custGeom>
          <a:gradFill>
            <a:gsLst>
              <a:gs pos="0">
                <a:srgbClr val="2EB5B2"/>
              </a:gs>
              <a:gs pos="100000">
                <a:srgbClr val="0489B2"/>
              </a:gs>
            </a:gsLst>
            <a:lin ang="8100000" scaled="1"/>
          </a:gradFill>
          <a:ln w="10056" cap="flat">
            <a:noFill/>
            <a:prstDash val="solid"/>
            <a:miter/>
          </a:ln>
        </p:spPr>
        <p:txBody>
          <a:bodyPr rtlCol="0" anchor="ctr"/>
          <a:lstStyle/>
          <a:p>
            <a:endParaRPr lang="en-US"/>
          </a:p>
        </p:txBody>
      </p:sp>
      <p:sp>
        <p:nvSpPr>
          <p:cNvPr id="231" name="Graphic 228">
            <a:extLst>
              <a:ext uri="{FF2B5EF4-FFF2-40B4-BE49-F238E27FC236}">
                <a16:creationId xmlns:a16="http://schemas.microsoft.com/office/drawing/2014/main" id="{9D3741B7-5192-438F-8C54-1F76FFAF5516}"/>
              </a:ext>
            </a:extLst>
          </p:cNvPr>
          <p:cNvSpPr/>
          <p:nvPr/>
        </p:nvSpPr>
        <p:spPr>
          <a:xfrm>
            <a:off x="859702" y="2899696"/>
            <a:ext cx="110597" cy="158855"/>
          </a:xfrm>
          <a:custGeom>
            <a:avLst/>
            <a:gdLst>
              <a:gd name="connsiteX0" fmla="*/ 2237005 w 4474009"/>
              <a:gd name="connsiteY0" fmla="*/ 0 h 6426237"/>
              <a:gd name="connsiteX1" fmla="*/ 0 w 4474009"/>
              <a:gd name="connsiteY1" fmla="*/ 2233729 h 6426237"/>
              <a:gd name="connsiteX2" fmla="*/ 2239204 w 4474009"/>
              <a:gd name="connsiteY2" fmla="*/ 6426237 h 6426237"/>
              <a:gd name="connsiteX3" fmla="*/ 4474009 w 4474009"/>
              <a:gd name="connsiteY3" fmla="*/ 2233729 h 6426237"/>
              <a:gd name="connsiteX4" fmla="*/ 2237005 w 4474009"/>
              <a:gd name="connsiteY4" fmla="*/ 0 h 6426237"/>
              <a:gd name="connsiteX5" fmla="*/ 2911956 w 4474009"/>
              <a:gd name="connsiteY5" fmla="*/ 2887767 h 6426237"/>
              <a:gd name="connsiteX6" fmla="*/ 2237005 w 4474009"/>
              <a:gd name="connsiteY6" fmla="*/ 3166483 h 6426237"/>
              <a:gd name="connsiteX7" fmla="*/ 1562093 w 4474009"/>
              <a:gd name="connsiteY7" fmla="*/ 2887767 h 6426237"/>
              <a:gd name="connsiteX8" fmla="*/ 1562093 w 4474009"/>
              <a:gd name="connsiteY8" fmla="*/ 1539881 h 6426237"/>
              <a:gd name="connsiteX9" fmla="*/ 2237005 w 4474009"/>
              <a:gd name="connsiteY9" fmla="*/ 1260694 h 6426237"/>
              <a:gd name="connsiteX10" fmla="*/ 2911956 w 4474009"/>
              <a:gd name="connsiteY10" fmla="*/ 1539881 h 6426237"/>
              <a:gd name="connsiteX11" fmla="*/ 2911956 w 4474009"/>
              <a:gd name="connsiteY11" fmla="*/ 2887767 h 642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4009" h="6426237">
                <a:moveTo>
                  <a:pt x="2237005" y="0"/>
                </a:moveTo>
                <a:cubicBezTo>
                  <a:pt x="1003529" y="0"/>
                  <a:pt x="0" y="1002060"/>
                  <a:pt x="0" y="2233729"/>
                </a:cubicBezTo>
                <a:cubicBezTo>
                  <a:pt x="0" y="3781808"/>
                  <a:pt x="2239204" y="6426237"/>
                  <a:pt x="2239204" y="6426237"/>
                </a:cubicBezTo>
                <a:cubicBezTo>
                  <a:pt x="2239204" y="6426237"/>
                  <a:pt x="4474009" y="3705677"/>
                  <a:pt x="4474009" y="2233729"/>
                </a:cubicBezTo>
                <a:cubicBezTo>
                  <a:pt x="4474009" y="1002060"/>
                  <a:pt x="3470519" y="0"/>
                  <a:pt x="2237005" y="0"/>
                </a:cubicBezTo>
                <a:close/>
                <a:moveTo>
                  <a:pt x="2911956" y="2887767"/>
                </a:moveTo>
                <a:cubicBezTo>
                  <a:pt x="2725846" y="3073565"/>
                  <a:pt x="2481445" y="3166483"/>
                  <a:pt x="2237005" y="3166483"/>
                </a:cubicBezTo>
                <a:cubicBezTo>
                  <a:pt x="1992604" y="3166483"/>
                  <a:pt x="1748124" y="3073565"/>
                  <a:pt x="1562093" y="2887767"/>
                </a:cubicBezTo>
                <a:cubicBezTo>
                  <a:pt x="1189914" y="2516172"/>
                  <a:pt x="1189914" y="1911515"/>
                  <a:pt x="1562093" y="1539881"/>
                </a:cubicBezTo>
                <a:cubicBezTo>
                  <a:pt x="1742310" y="1359849"/>
                  <a:pt x="1982037" y="1260694"/>
                  <a:pt x="2237005" y="1260694"/>
                </a:cubicBezTo>
                <a:cubicBezTo>
                  <a:pt x="2491972" y="1260694"/>
                  <a:pt x="2731660" y="1359888"/>
                  <a:pt x="2911956" y="1539881"/>
                </a:cubicBezTo>
                <a:cubicBezTo>
                  <a:pt x="3284135" y="1911515"/>
                  <a:pt x="3284135" y="2516172"/>
                  <a:pt x="2911956" y="2887767"/>
                </a:cubicBezTo>
                <a:close/>
              </a:path>
            </a:pathLst>
          </a:custGeom>
          <a:gradFill>
            <a:gsLst>
              <a:gs pos="0">
                <a:srgbClr val="2EB5B2"/>
              </a:gs>
              <a:gs pos="100000">
                <a:srgbClr val="0489B2"/>
              </a:gs>
            </a:gsLst>
            <a:lin ang="8100000" scaled="1"/>
          </a:gradFill>
          <a:ln w="10056" cap="flat">
            <a:noFill/>
            <a:prstDash val="solid"/>
            <a:miter/>
          </a:ln>
        </p:spPr>
        <p:txBody>
          <a:bodyPr rtlCol="0" anchor="ctr"/>
          <a:lstStyle/>
          <a:p>
            <a:endParaRPr lang="en-US"/>
          </a:p>
        </p:txBody>
      </p:sp>
      <p:sp>
        <p:nvSpPr>
          <p:cNvPr id="232" name="Graphic 228">
            <a:extLst>
              <a:ext uri="{FF2B5EF4-FFF2-40B4-BE49-F238E27FC236}">
                <a16:creationId xmlns:a16="http://schemas.microsoft.com/office/drawing/2014/main" id="{78A8C535-C8C0-43D1-B3DE-BE8E5AB5270E}"/>
              </a:ext>
            </a:extLst>
          </p:cNvPr>
          <p:cNvSpPr/>
          <p:nvPr/>
        </p:nvSpPr>
        <p:spPr>
          <a:xfrm>
            <a:off x="3766213" y="1661461"/>
            <a:ext cx="110597" cy="158855"/>
          </a:xfrm>
          <a:custGeom>
            <a:avLst/>
            <a:gdLst>
              <a:gd name="connsiteX0" fmla="*/ 2237005 w 4474009"/>
              <a:gd name="connsiteY0" fmla="*/ 0 h 6426237"/>
              <a:gd name="connsiteX1" fmla="*/ 0 w 4474009"/>
              <a:gd name="connsiteY1" fmla="*/ 2233729 h 6426237"/>
              <a:gd name="connsiteX2" fmla="*/ 2239204 w 4474009"/>
              <a:gd name="connsiteY2" fmla="*/ 6426237 h 6426237"/>
              <a:gd name="connsiteX3" fmla="*/ 4474009 w 4474009"/>
              <a:gd name="connsiteY3" fmla="*/ 2233729 h 6426237"/>
              <a:gd name="connsiteX4" fmla="*/ 2237005 w 4474009"/>
              <a:gd name="connsiteY4" fmla="*/ 0 h 6426237"/>
              <a:gd name="connsiteX5" fmla="*/ 2911956 w 4474009"/>
              <a:gd name="connsiteY5" fmla="*/ 2887767 h 6426237"/>
              <a:gd name="connsiteX6" fmla="*/ 2237005 w 4474009"/>
              <a:gd name="connsiteY6" fmla="*/ 3166483 h 6426237"/>
              <a:gd name="connsiteX7" fmla="*/ 1562093 w 4474009"/>
              <a:gd name="connsiteY7" fmla="*/ 2887767 h 6426237"/>
              <a:gd name="connsiteX8" fmla="*/ 1562093 w 4474009"/>
              <a:gd name="connsiteY8" fmla="*/ 1539881 h 6426237"/>
              <a:gd name="connsiteX9" fmla="*/ 2237005 w 4474009"/>
              <a:gd name="connsiteY9" fmla="*/ 1260694 h 6426237"/>
              <a:gd name="connsiteX10" fmla="*/ 2911956 w 4474009"/>
              <a:gd name="connsiteY10" fmla="*/ 1539881 h 6426237"/>
              <a:gd name="connsiteX11" fmla="*/ 2911956 w 4474009"/>
              <a:gd name="connsiteY11" fmla="*/ 2887767 h 642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74009" h="6426237">
                <a:moveTo>
                  <a:pt x="2237005" y="0"/>
                </a:moveTo>
                <a:cubicBezTo>
                  <a:pt x="1003529" y="0"/>
                  <a:pt x="0" y="1002060"/>
                  <a:pt x="0" y="2233729"/>
                </a:cubicBezTo>
                <a:cubicBezTo>
                  <a:pt x="0" y="3781808"/>
                  <a:pt x="2239204" y="6426237"/>
                  <a:pt x="2239204" y="6426237"/>
                </a:cubicBezTo>
                <a:cubicBezTo>
                  <a:pt x="2239204" y="6426237"/>
                  <a:pt x="4474009" y="3705677"/>
                  <a:pt x="4474009" y="2233729"/>
                </a:cubicBezTo>
                <a:cubicBezTo>
                  <a:pt x="4474009" y="1002060"/>
                  <a:pt x="3470519" y="0"/>
                  <a:pt x="2237005" y="0"/>
                </a:cubicBezTo>
                <a:close/>
                <a:moveTo>
                  <a:pt x="2911956" y="2887767"/>
                </a:moveTo>
                <a:cubicBezTo>
                  <a:pt x="2725846" y="3073565"/>
                  <a:pt x="2481445" y="3166483"/>
                  <a:pt x="2237005" y="3166483"/>
                </a:cubicBezTo>
                <a:cubicBezTo>
                  <a:pt x="1992604" y="3166483"/>
                  <a:pt x="1748124" y="3073565"/>
                  <a:pt x="1562093" y="2887767"/>
                </a:cubicBezTo>
                <a:cubicBezTo>
                  <a:pt x="1189914" y="2516172"/>
                  <a:pt x="1189914" y="1911515"/>
                  <a:pt x="1562093" y="1539881"/>
                </a:cubicBezTo>
                <a:cubicBezTo>
                  <a:pt x="1742310" y="1359849"/>
                  <a:pt x="1982037" y="1260694"/>
                  <a:pt x="2237005" y="1260694"/>
                </a:cubicBezTo>
                <a:cubicBezTo>
                  <a:pt x="2491972" y="1260694"/>
                  <a:pt x="2731660" y="1359888"/>
                  <a:pt x="2911956" y="1539881"/>
                </a:cubicBezTo>
                <a:cubicBezTo>
                  <a:pt x="3284135" y="1911515"/>
                  <a:pt x="3284135" y="2516172"/>
                  <a:pt x="2911956" y="2887767"/>
                </a:cubicBezTo>
                <a:close/>
              </a:path>
            </a:pathLst>
          </a:custGeom>
          <a:gradFill>
            <a:gsLst>
              <a:gs pos="0">
                <a:srgbClr val="2EB5B2"/>
              </a:gs>
              <a:gs pos="100000">
                <a:srgbClr val="0489B2"/>
              </a:gs>
            </a:gsLst>
            <a:lin ang="8100000" scaled="1"/>
          </a:gradFill>
          <a:ln w="10056" cap="flat">
            <a:noFill/>
            <a:prstDash val="solid"/>
            <a:miter/>
          </a:ln>
        </p:spPr>
        <p:txBody>
          <a:bodyPr rtlCol="0" anchor="ctr"/>
          <a:lstStyle/>
          <a:p>
            <a:endParaRPr lang="en-US"/>
          </a:p>
        </p:txBody>
      </p:sp>
      <p:grpSp>
        <p:nvGrpSpPr>
          <p:cNvPr id="217" name="Group 216">
            <a:extLst>
              <a:ext uri="{FF2B5EF4-FFF2-40B4-BE49-F238E27FC236}">
                <a16:creationId xmlns:a16="http://schemas.microsoft.com/office/drawing/2014/main" id="{145615F3-AE92-4022-BD83-28CD95A0F33F}"/>
              </a:ext>
            </a:extLst>
          </p:cNvPr>
          <p:cNvGrpSpPr/>
          <p:nvPr/>
        </p:nvGrpSpPr>
        <p:grpSpPr>
          <a:xfrm>
            <a:off x="548997" y="4172604"/>
            <a:ext cx="3192424" cy="698921"/>
            <a:chOff x="548997" y="3641439"/>
            <a:chExt cx="3192424" cy="698921"/>
          </a:xfrm>
        </p:grpSpPr>
        <p:sp>
          <p:nvSpPr>
            <p:cNvPr id="214" name="Rectangle: Rounded Corners 213">
              <a:extLst>
                <a:ext uri="{FF2B5EF4-FFF2-40B4-BE49-F238E27FC236}">
                  <a16:creationId xmlns:a16="http://schemas.microsoft.com/office/drawing/2014/main" id="{42BBAEA3-8CEE-4BCB-8FF9-DE2A55024A29}"/>
                </a:ext>
              </a:extLst>
            </p:cNvPr>
            <p:cNvSpPr/>
            <p:nvPr/>
          </p:nvSpPr>
          <p:spPr>
            <a:xfrm>
              <a:off x="548997" y="3641439"/>
              <a:ext cx="3192424" cy="698921"/>
            </a:xfrm>
            <a:prstGeom prst="roundRect">
              <a:avLst>
                <a:gd name="adj" fmla="val 50000"/>
              </a:avLst>
            </a:prstGeom>
            <a:gradFill flip="none" rotWithShape="1">
              <a:gsLst>
                <a:gs pos="0">
                  <a:srgbClr val="2EB5B2"/>
                </a:gs>
                <a:gs pos="100000">
                  <a:srgbClr val="0489B2"/>
                </a:gs>
              </a:gsLst>
              <a:lin ang="8100000" scaled="1"/>
              <a:tileRect/>
            </a:gradFill>
            <a:ln w="14408" cap="flat">
              <a:noFill/>
              <a:prstDash val="solid"/>
              <a:miter/>
            </a:ln>
            <a:effectLst>
              <a:outerShdw blurRad="165100" dist="38100" dir="2700000" algn="tl" rotWithShape="0">
                <a:prstClr val="black">
                  <a:alpha val="20000"/>
                </a:prstClr>
              </a:outerShdw>
            </a:effectLst>
          </p:spPr>
          <p:txBody>
            <a:bodyPr rtlCol="0" anchor="ctr"/>
            <a:lstStyle/>
            <a:p>
              <a:endParaRPr lang="en-US">
                <a:solidFill>
                  <a:schemeClr val="tx1"/>
                </a:solidFill>
              </a:endParaRPr>
            </a:p>
          </p:txBody>
        </p:sp>
        <p:sp>
          <p:nvSpPr>
            <p:cNvPr id="215" name="object 12">
              <a:extLst>
                <a:ext uri="{FF2B5EF4-FFF2-40B4-BE49-F238E27FC236}">
                  <a16:creationId xmlns:a16="http://schemas.microsoft.com/office/drawing/2014/main" id="{25C3414F-EF93-4230-A655-B3AD933E459F}"/>
                </a:ext>
              </a:extLst>
            </p:cNvPr>
            <p:cNvSpPr txBox="1"/>
            <p:nvPr/>
          </p:nvSpPr>
          <p:spPr>
            <a:xfrm>
              <a:off x="1457320" y="3818373"/>
              <a:ext cx="1739980" cy="334707"/>
            </a:xfrm>
            <a:prstGeom prst="rect">
              <a:avLst/>
            </a:prstGeom>
          </p:spPr>
          <p:txBody>
            <a:bodyPr vert="horz" wrap="square" lIns="0" tIns="0" rIns="0" bIns="0" rtlCol="0" anchor="ctr">
              <a:spAutoFit/>
            </a:bodyPr>
            <a:lstStyle/>
            <a:p>
              <a:pPr marL="12700" marR="5080">
                <a:lnSpc>
                  <a:spcPct val="129700"/>
                </a:lnSpc>
                <a:spcBef>
                  <a:spcPts val="1210"/>
                </a:spcBef>
              </a:pPr>
              <a:r>
                <a:rPr lang="en-US" b="1">
                  <a:solidFill>
                    <a:schemeClr val="bg1"/>
                  </a:solidFill>
                  <a:latin typeface="Poppins" panose="00000500000000000000" pitchFamily="2" charset="0"/>
                  <a:cs typeface="Poppins" panose="00000500000000000000" pitchFamily="2" charset="0"/>
                </a:rPr>
                <a:t>Contact </a:t>
              </a:r>
            </a:p>
          </p:txBody>
        </p:sp>
        <p:sp>
          <p:nvSpPr>
            <p:cNvPr id="216" name="Oval 215">
              <a:extLst>
                <a:ext uri="{FF2B5EF4-FFF2-40B4-BE49-F238E27FC236}">
                  <a16:creationId xmlns:a16="http://schemas.microsoft.com/office/drawing/2014/main" id="{B3F97FAD-B663-466D-8528-35A25170A79C}"/>
                </a:ext>
              </a:extLst>
            </p:cNvPr>
            <p:cNvSpPr/>
            <p:nvPr/>
          </p:nvSpPr>
          <p:spPr>
            <a:xfrm>
              <a:off x="607190" y="3693479"/>
              <a:ext cx="584493" cy="584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aphic 233">
            <a:extLst>
              <a:ext uri="{FF2B5EF4-FFF2-40B4-BE49-F238E27FC236}">
                <a16:creationId xmlns:a16="http://schemas.microsoft.com/office/drawing/2014/main" id="{B53F9D75-5C34-45FC-BDB1-C6ED33C5694F}"/>
              </a:ext>
            </a:extLst>
          </p:cNvPr>
          <p:cNvGrpSpPr/>
          <p:nvPr/>
        </p:nvGrpSpPr>
        <p:grpSpPr>
          <a:xfrm>
            <a:off x="697497" y="4371751"/>
            <a:ext cx="340590" cy="323540"/>
            <a:chOff x="3657610" y="1112643"/>
            <a:chExt cx="4875589" cy="4631514"/>
          </a:xfrm>
          <a:solidFill>
            <a:srgbClr val="000000"/>
          </a:solidFill>
        </p:grpSpPr>
        <p:sp>
          <p:nvSpPr>
            <p:cNvPr id="236" name="Graphic 233">
              <a:extLst>
                <a:ext uri="{FF2B5EF4-FFF2-40B4-BE49-F238E27FC236}">
                  <a16:creationId xmlns:a16="http://schemas.microsoft.com/office/drawing/2014/main" id="{8511113E-DBA2-4E5C-8818-96F7A095C23D}"/>
                </a:ext>
              </a:extLst>
            </p:cNvPr>
            <p:cNvSpPr/>
            <p:nvPr/>
          </p:nvSpPr>
          <p:spPr>
            <a:xfrm>
              <a:off x="3657610" y="1112643"/>
              <a:ext cx="4875589" cy="4631514"/>
            </a:xfrm>
            <a:custGeom>
              <a:avLst/>
              <a:gdLst>
                <a:gd name="connsiteX0" fmla="*/ 4668326 w 4875589"/>
                <a:gd name="connsiteY0" fmla="*/ 0 h 4631514"/>
                <a:gd name="connsiteX1" fmla="*/ 1262700 w 4875589"/>
                <a:gd name="connsiteY1" fmla="*/ 0 h 4631514"/>
                <a:gd name="connsiteX2" fmla="*/ 1055436 w 4875589"/>
                <a:gd name="connsiteY2" fmla="*/ 207264 h 4631514"/>
                <a:gd name="connsiteX3" fmla="*/ 1055436 w 4875589"/>
                <a:gd name="connsiteY3" fmla="*/ 1146620 h 4631514"/>
                <a:gd name="connsiteX4" fmla="*/ 899702 w 4875589"/>
                <a:gd name="connsiteY4" fmla="*/ 913019 h 4631514"/>
                <a:gd name="connsiteX5" fmla="*/ 574585 w 4875589"/>
                <a:gd name="connsiteY5" fmla="*/ 839867 h 4631514"/>
                <a:gd name="connsiteX6" fmla="*/ 254183 w 4875589"/>
                <a:gd name="connsiteY6" fmla="*/ 1032500 h 4631514"/>
                <a:gd name="connsiteX7" fmla="*/ 39442 w 4875589"/>
                <a:gd name="connsiteY7" fmla="*/ 1311050 h 4631514"/>
                <a:gd name="connsiteX8" fmla="*/ 1085516 w 4875589"/>
                <a:gd name="connsiteY8" fmla="*/ 3546253 h 4631514"/>
                <a:gd name="connsiteX9" fmla="*/ 3019319 w 4875589"/>
                <a:gd name="connsiteY9" fmla="*/ 4631503 h 4631514"/>
                <a:gd name="connsiteX10" fmla="*/ 3320871 w 4875589"/>
                <a:gd name="connsiteY10" fmla="*/ 4592165 h 4631514"/>
                <a:gd name="connsiteX11" fmla="*/ 3599497 w 4875589"/>
                <a:gd name="connsiteY11" fmla="*/ 4377671 h 4631514"/>
                <a:gd name="connsiteX12" fmla="*/ 3791883 w 4875589"/>
                <a:gd name="connsiteY12" fmla="*/ 4056936 h 4631514"/>
                <a:gd name="connsiteX13" fmla="*/ 3718731 w 4875589"/>
                <a:gd name="connsiteY13" fmla="*/ 3732219 h 4631514"/>
                <a:gd name="connsiteX14" fmla="*/ 2951530 w 4875589"/>
                <a:gd name="connsiteY14" fmla="*/ 3220803 h 4631514"/>
                <a:gd name="connsiteX15" fmla="*/ 2627385 w 4875589"/>
                <a:gd name="connsiteY15" fmla="*/ 3273390 h 4631514"/>
                <a:gd name="connsiteX16" fmla="*/ 2404023 w 4875589"/>
                <a:gd name="connsiteY16" fmla="*/ 3560550 h 4631514"/>
                <a:gd name="connsiteX17" fmla="*/ 2304535 w 4875589"/>
                <a:gd name="connsiteY17" fmla="*/ 3581600 h 4631514"/>
                <a:gd name="connsiteX18" fmla="*/ 2262025 w 4875589"/>
                <a:gd name="connsiteY18" fmla="*/ 3558188 h 4631514"/>
                <a:gd name="connsiteX19" fmla="*/ 1596427 w 4875589"/>
                <a:gd name="connsiteY19" fmla="*/ 3035398 h 4631514"/>
                <a:gd name="connsiteX20" fmla="*/ 1491576 w 4875589"/>
                <a:gd name="connsiteY20" fmla="*/ 2927700 h 4631514"/>
                <a:gd name="connsiteX21" fmla="*/ 4668326 w 4875589"/>
                <a:gd name="connsiteY21" fmla="*/ 2927700 h 4631514"/>
                <a:gd name="connsiteX22" fmla="*/ 4875589 w 4875589"/>
                <a:gd name="connsiteY22" fmla="*/ 2721407 h 4631514"/>
                <a:gd name="connsiteX23" fmla="*/ 4875589 w 4875589"/>
                <a:gd name="connsiteY23" fmla="*/ 207264 h 4631514"/>
                <a:gd name="connsiteX24" fmla="*/ 4668326 w 4875589"/>
                <a:gd name="connsiteY24" fmla="*/ 0 h 4631514"/>
                <a:gd name="connsiteX25" fmla="*/ 2184243 w 4875589"/>
                <a:gd name="connsiteY25" fmla="*/ 3700929 h 4631514"/>
                <a:gd name="connsiteX26" fmla="*/ 2225534 w 4875589"/>
                <a:gd name="connsiteY26" fmla="*/ 3723608 h 4631514"/>
                <a:gd name="connsiteX27" fmla="*/ 2532363 w 4875589"/>
                <a:gd name="connsiteY27" fmla="*/ 3660372 h 4631514"/>
                <a:gd name="connsiteX28" fmla="*/ 2755725 w 4875589"/>
                <a:gd name="connsiteY28" fmla="*/ 3373212 h 4631514"/>
                <a:gd name="connsiteX29" fmla="*/ 2861385 w 4875589"/>
                <a:gd name="connsiteY29" fmla="*/ 3356058 h 4631514"/>
                <a:gd name="connsiteX30" fmla="*/ 3628586 w 4875589"/>
                <a:gd name="connsiteY30" fmla="*/ 3867474 h 4631514"/>
                <a:gd name="connsiteX31" fmla="*/ 3652398 w 4875589"/>
                <a:gd name="connsiteY31" fmla="*/ 3973135 h 4631514"/>
                <a:gd name="connsiteX32" fmla="*/ 3460012 w 4875589"/>
                <a:gd name="connsiteY32" fmla="*/ 4293870 h 4631514"/>
                <a:gd name="connsiteX33" fmla="*/ 3277866 w 4875589"/>
                <a:gd name="connsiteY33" fmla="*/ 4435297 h 4631514"/>
                <a:gd name="connsiteX34" fmla="*/ 1200673 w 4875589"/>
                <a:gd name="connsiteY34" fmla="*/ 3430924 h 4631514"/>
                <a:gd name="connsiteX35" fmla="*/ 196462 w 4875589"/>
                <a:gd name="connsiteY35" fmla="*/ 1354046 h 4631514"/>
                <a:gd name="connsiteX36" fmla="*/ 337803 w 4875589"/>
                <a:gd name="connsiteY36" fmla="*/ 1171899 h 4631514"/>
                <a:gd name="connsiteX37" fmla="*/ 658538 w 4875589"/>
                <a:gd name="connsiteY37" fmla="*/ 979427 h 4631514"/>
                <a:gd name="connsiteX38" fmla="*/ 764199 w 4875589"/>
                <a:gd name="connsiteY38" fmla="*/ 1003240 h 4631514"/>
                <a:gd name="connsiteX39" fmla="*/ 1275854 w 4875589"/>
                <a:gd name="connsiteY39" fmla="*/ 1770440 h 4631514"/>
                <a:gd name="connsiteX40" fmla="*/ 1258699 w 4875589"/>
                <a:gd name="connsiteY40" fmla="*/ 1876101 h 4631514"/>
                <a:gd name="connsiteX41" fmla="*/ 971454 w 4875589"/>
                <a:gd name="connsiteY41" fmla="*/ 2099539 h 4631514"/>
                <a:gd name="connsiteX42" fmla="*/ 908217 w 4875589"/>
                <a:gd name="connsiteY42" fmla="*/ 2406291 h 4631514"/>
                <a:gd name="connsiteX43" fmla="*/ 930972 w 4875589"/>
                <a:gd name="connsiteY43" fmla="*/ 2447582 h 4631514"/>
                <a:gd name="connsiteX44" fmla="*/ 1481565 w 4875589"/>
                <a:gd name="connsiteY44" fmla="*/ 3150327 h 4631514"/>
                <a:gd name="connsiteX45" fmla="*/ 2184243 w 4875589"/>
                <a:gd name="connsiteY45" fmla="*/ 3700929 h 4631514"/>
                <a:gd name="connsiteX46" fmla="*/ 4713036 w 4875589"/>
                <a:gd name="connsiteY46" fmla="*/ 2721416 h 4631514"/>
                <a:gd name="connsiteX47" fmla="*/ 4668335 w 4875589"/>
                <a:gd name="connsiteY47" fmla="*/ 2765308 h 4631514"/>
                <a:gd name="connsiteX48" fmla="*/ 1344948 w 4875589"/>
                <a:gd name="connsiteY48" fmla="*/ 2765308 h 4631514"/>
                <a:gd name="connsiteX49" fmla="*/ 1073714 w 4875589"/>
                <a:gd name="connsiteY49" fmla="*/ 2369963 h 4631514"/>
                <a:gd name="connsiteX50" fmla="*/ 1050302 w 4875589"/>
                <a:gd name="connsiteY50" fmla="*/ 2327291 h 4631514"/>
                <a:gd name="connsiteX51" fmla="*/ 1071276 w 4875589"/>
                <a:gd name="connsiteY51" fmla="*/ 2227964 h 4631514"/>
                <a:gd name="connsiteX52" fmla="*/ 1358521 w 4875589"/>
                <a:gd name="connsiteY52" fmla="*/ 2004527 h 4631514"/>
                <a:gd name="connsiteX53" fmla="*/ 1411109 w 4875589"/>
                <a:gd name="connsiteY53" fmla="*/ 1680382 h 4631514"/>
                <a:gd name="connsiteX54" fmla="*/ 1217989 w 4875589"/>
                <a:gd name="connsiteY54" fmla="*/ 1390536 h 4631514"/>
                <a:gd name="connsiteX55" fmla="*/ 1217989 w 4875589"/>
                <a:gd name="connsiteY55" fmla="*/ 207264 h 4631514"/>
                <a:gd name="connsiteX56" fmla="*/ 1230934 w 4875589"/>
                <a:gd name="connsiteY56" fmla="*/ 175508 h 4631514"/>
                <a:gd name="connsiteX57" fmla="*/ 1262690 w 4875589"/>
                <a:gd name="connsiteY57" fmla="*/ 162563 h 4631514"/>
                <a:gd name="connsiteX58" fmla="*/ 4668326 w 4875589"/>
                <a:gd name="connsiteY58" fmla="*/ 162563 h 4631514"/>
                <a:gd name="connsiteX59" fmla="*/ 4700082 w 4875589"/>
                <a:gd name="connsiteY59" fmla="*/ 175508 h 4631514"/>
                <a:gd name="connsiteX60" fmla="*/ 4713026 w 4875589"/>
                <a:gd name="connsiteY60" fmla="*/ 207264 h 4631514"/>
                <a:gd name="connsiteX61" fmla="*/ 4713026 w 4875589"/>
                <a:gd name="connsiteY61" fmla="*/ 2721416 h 463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75589" h="4631514">
                  <a:moveTo>
                    <a:pt x="4668326" y="0"/>
                  </a:moveTo>
                  <a:lnTo>
                    <a:pt x="1262700" y="0"/>
                  </a:lnTo>
                  <a:cubicBezTo>
                    <a:pt x="1148285" y="133"/>
                    <a:pt x="1055569" y="92850"/>
                    <a:pt x="1055436" y="207264"/>
                  </a:cubicBezTo>
                  <a:lnTo>
                    <a:pt x="1055436" y="1146620"/>
                  </a:lnTo>
                  <a:lnTo>
                    <a:pt x="899702" y="913019"/>
                  </a:lnTo>
                  <a:cubicBezTo>
                    <a:pt x="828417" y="805491"/>
                    <a:pt x="685056" y="773230"/>
                    <a:pt x="574585" y="839867"/>
                  </a:cubicBezTo>
                  <a:lnTo>
                    <a:pt x="254183" y="1032500"/>
                  </a:lnTo>
                  <a:cubicBezTo>
                    <a:pt x="149256" y="1094070"/>
                    <a:pt x="72284" y="1193911"/>
                    <a:pt x="39442" y="1311050"/>
                  </a:cubicBezTo>
                  <a:cubicBezTo>
                    <a:pt x="-77439" y="1736636"/>
                    <a:pt x="9286" y="2469861"/>
                    <a:pt x="1085516" y="3546253"/>
                  </a:cubicBezTo>
                  <a:cubicBezTo>
                    <a:pt x="1941385" y="4401236"/>
                    <a:pt x="2579512" y="4631503"/>
                    <a:pt x="3019319" y="4631503"/>
                  </a:cubicBezTo>
                  <a:cubicBezTo>
                    <a:pt x="3121141" y="4631970"/>
                    <a:pt x="3222573" y="4618739"/>
                    <a:pt x="3320871" y="4592165"/>
                  </a:cubicBezTo>
                  <a:cubicBezTo>
                    <a:pt x="3437962" y="4559322"/>
                    <a:pt x="3537803" y="4482456"/>
                    <a:pt x="3599497" y="4377671"/>
                  </a:cubicBezTo>
                  <a:lnTo>
                    <a:pt x="3791883" y="4056936"/>
                  </a:lnTo>
                  <a:cubicBezTo>
                    <a:pt x="3858253" y="3946550"/>
                    <a:pt x="3826020" y="3803485"/>
                    <a:pt x="3718731" y="3732219"/>
                  </a:cubicBezTo>
                  <a:lnTo>
                    <a:pt x="2951530" y="3220803"/>
                  </a:lnTo>
                  <a:cubicBezTo>
                    <a:pt x="2846288" y="3151194"/>
                    <a:pt x="2705223" y="3174082"/>
                    <a:pt x="2627385" y="3273390"/>
                  </a:cubicBezTo>
                  <a:lnTo>
                    <a:pt x="2404023" y="3560550"/>
                  </a:lnTo>
                  <a:cubicBezTo>
                    <a:pt x="2380678" y="3591278"/>
                    <a:pt x="2338329" y="3600231"/>
                    <a:pt x="2304535" y="3581600"/>
                  </a:cubicBezTo>
                  <a:lnTo>
                    <a:pt x="2262025" y="3558188"/>
                  </a:lnTo>
                  <a:cubicBezTo>
                    <a:pt x="2122141" y="3481950"/>
                    <a:pt x="1948043" y="3387014"/>
                    <a:pt x="1596427" y="3035398"/>
                  </a:cubicBezTo>
                  <a:cubicBezTo>
                    <a:pt x="1558384" y="2997356"/>
                    <a:pt x="1523923" y="2961761"/>
                    <a:pt x="1491576" y="2927700"/>
                  </a:cubicBezTo>
                  <a:lnTo>
                    <a:pt x="4668326" y="2927700"/>
                  </a:lnTo>
                  <a:cubicBezTo>
                    <a:pt x="4782454" y="2927785"/>
                    <a:pt x="4875142" y="2835535"/>
                    <a:pt x="4875589" y="2721407"/>
                  </a:cubicBezTo>
                  <a:lnTo>
                    <a:pt x="4875589" y="207264"/>
                  </a:lnTo>
                  <a:cubicBezTo>
                    <a:pt x="4875456" y="92850"/>
                    <a:pt x="4782740" y="133"/>
                    <a:pt x="4668326" y="0"/>
                  </a:cubicBezTo>
                  <a:close/>
                  <a:moveTo>
                    <a:pt x="2184243" y="3700929"/>
                  </a:moveTo>
                  <a:lnTo>
                    <a:pt x="2225534" y="3723608"/>
                  </a:lnTo>
                  <a:cubicBezTo>
                    <a:pt x="2329328" y="3781644"/>
                    <a:pt x="2459983" y="3754717"/>
                    <a:pt x="2532363" y="3660372"/>
                  </a:cubicBezTo>
                  <a:lnTo>
                    <a:pt x="2755725" y="3373212"/>
                  </a:lnTo>
                  <a:cubicBezTo>
                    <a:pt x="2781118" y="3340865"/>
                    <a:pt x="2827067" y="3333407"/>
                    <a:pt x="2861385" y="3356058"/>
                  </a:cubicBezTo>
                  <a:lnTo>
                    <a:pt x="3628586" y="3867474"/>
                  </a:lnTo>
                  <a:cubicBezTo>
                    <a:pt x="3663438" y="3890706"/>
                    <a:pt x="3673915" y="3937206"/>
                    <a:pt x="3652398" y="3973135"/>
                  </a:cubicBezTo>
                  <a:lnTo>
                    <a:pt x="3460012" y="4293870"/>
                  </a:lnTo>
                  <a:cubicBezTo>
                    <a:pt x="3419836" y="4362765"/>
                    <a:pt x="3354561" y="4413437"/>
                    <a:pt x="3277866" y="4435297"/>
                  </a:cubicBezTo>
                  <a:cubicBezTo>
                    <a:pt x="2893656" y="4540958"/>
                    <a:pt x="2221229" y="4451557"/>
                    <a:pt x="1200673" y="3430924"/>
                  </a:cubicBezTo>
                  <a:cubicBezTo>
                    <a:pt x="180117" y="2410292"/>
                    <a:pt x="91048" y="1737932"/>
                    <a:pt x="196462" y="1354046"/>
                  </a:cubicBezTo>
                  <a:cubicBezTo>
                    <a:pt x="218302" y="1277360"/>
                    <a:pt x="268947" y="1212094"/>
                    <a:pt x="337803" y="1171899"/>
                  </a:cubicBezTo>
                  <a:lnTo>
                    <a:pt x="658538" y="979427"/>
                  </a:lnTo>
                  <a:cubicBezTo>
                    <a:pt x="694476" y="957958"/>
                    <a:pt x="740949" y="968426"/>
                    <a:pt x="764199" y="1003240"/>
                  </a:cubicBezTo>
                  <a:lnTo>
                    <a:pt x="1275854" y="1770440"/>
                  </a:lnTo>
                  <a:cubicBezTo>
                    <a:pt x="1298542" y="1804749"/>
                    <a:pt x="1291084" y="1850736"/>
                    <a:pt x="1258699" y="1876101"/>
                  </a:cubicBezTo>
                  <a:lnTo>
                    <a:pt x="971454" y="2099539"/>
                  </a:lnTo>
                  <a:cubicBezTo>
                    <a:pt x="877128" y="2171900"/>
                    <a:pt x="850191" y="2302526"/>
                    <a:pt x="908217" y="2406291"/>
                  </a:cubicBezTo>
                  <a:lnTo>
                    <a:pt x="930972" y="2447582"/>
                  </a:lnTo>
                  <a:cubicBezTo>
                    <a:pt x="1012249" y="2596648"/>
                    <a:pt x="1113281" y="2782129"/>
                    <a:pt x="1481565" y="3150327"/>
                  </a:cubicBezTo>
                  <a:cubicBezTo>
                    <a:pt x="1849859" y="3518535"/>
                    <a:pt x="2035263" y="3619643"/>
                    <a:pt x="2184243" y="3700929"/>
                  </a:cubicBezTo>
                  <a:close/>
                  <a:moveTo>
                    <a:pt x="4713036" y="2721416"/>
                  </a:moveTo>
                  <a:cubicBezTo>
                    <a:pt x="4712769" y="2745867"/>
                    <a:pt x="4692776" y="2765489"/>
                    <a:pt x="4668335" y="2765308"/>
                  </a:cubicBezTo>
                  <a:lnTo>
                    <a:pt x="1344948" y="2765308"/>
                  </a:lnTo>
                  <a:cubicBezTo>
                    <a:pt x="1239382" y="2644588"/>
                    <a:pt x="1148352" y="2511905"/>
                    <a:pt x="1073714" y="2369963"/>
                  </a:cubicBezTo>
                  <a:lnTo>
                    <a:pt x="1050302" y="2327291"/>
                  </a:lnTo>
                  <a:cubicBezTo>
                    <a:pt x="1031633" y="2293573"/>
                    <a:pt x="1040567" y="2251262"/>
                    <a:pt x="1071276" y="2227964"/>
                  </a:cubicBezTo>
                  <a:lnTo>
                    <a:pt x="1358521" y="2004527"/>
                  </a:lnTo>
                  <a:cubicBezTo>
                    <a:pt x="1457867" y="1926707"/>
                    <a:pt x="1480756" y="1785623"/>
                    <a:pt x="1411109" y="1680382"/>
                  </a:cubicBezTo>
                  <a:lnTo>
                    <a:pt x="1217989" y="1390536"/>
                  </a:lnTo>
                  <a:lnTo>
                    <a:pt x="1217989" y="207264"/>
                  </a:lnTo>
                  <a:cubicBezTo>
                    <a:pt x="1217856" y="195367"/>
                    <a:pt x="1222523" y="183918"/>
                    <a:pt x="1230934" y="175508"/>
                  </a:cubicBezTo>
                  <a:cubicBezTo>
                    <a:pt x="1239344" y="167097"/>
                    <a:pt x="1250793" y="162430"/>
                    <a:pt x="1262690" y="162563"/>
                  </a:cubicBezTo>
                  <a:lnTo>
                    <a:pt x="4668326" y="162563"/>
                  </a:lnTo>
                  <a:cubicBezTo>
                    <a:pt x="4680222" y="162430"/>
                    <a:pt x="4691671" y="167097"/>
                    <a:pt x="4700082" y="175508"/>
                  </a:cubicBezTo>
                  <a:cubicBezTo>
                    <a:pt x="4708492" y="183918"/>
                    <a:pt x="4713160" y="195367"/>
                    <a:pt x="4713026" y="207264"/>
                  </a:cubicBezTo>
                  <a:lnTo>
                    <a:pt x="4713026" y="2721416"/>
                  </a:lnTo>
                  <a:close/>
                </a:path>
              </a:pathLst>
            </a:custGeom>
            <a:solidFill>
              <a:srgbClr val="172430"/>
            </a:solidFill>
            <a:ln w="9525" cap="flat">
              <a:noFill/>
              <a:prstDash val="solid"/>
              <a:miter/>
            </a:ln>
          </p:spPr>
          <p:txBody>
            <a:bodyPr rtlCol="0" anchor="ctr"/>
            <a:lstStyle/>
            <a:p>
              <a:endParaRPr lang="en-US"/>
            </a:p>
          </p:txBody>
        </p:sp>
        <p:sp>
          <p:nvSpPr>
            <p:cNvPr id="237" name="Graphic 233">
              <a:extLst>
                <a:ext uri="{FF2B5EF4-FFF2-40B4-BE49-F238E27FC236}">
                  <a16:creationId xmlns:a16="http://schemas.microsoft.com/office/drawing/2014/main" id="{B846128B-3D35-4F4D-9EF7-5DA6E4D98B6C}"/>
                </a:ext>
              </a:extLst>
            </p:cNvPr>
            <p:cNvSpPr/>
            <p:nvPr/>
          </p:nvSpPr>
          <p:spPr>
            <a:xfrm>
              <a:off x="5070287" y="1472447"/>
              <a:ext cx="3106084" cy="1229761"/>
            </a:xfrm>
            <a:custGeom>
              <a:avLst/>
              <a:gdLst>
                <a:gd name="connsiteX0" fmla="*/ 2975718 w 3106084"/>
                <a:gd name="connsiteY0" fmla="*/ 16529 h 1229761"/>
                <a:gd name="connsiteX1" fmla="*/ 1617281 w 3106084"/>
                <a:gd name="connsiteY1" fmla="*/ 1046753 h 1229761"/>
                <a:gd name="connsiteX2" fmla="*/ 1488370 w 3106084"/>
                <a:gd name="connsiteY2" fmla="*/ 1046753 h 1229761"/>
                <a:gd name="connsiteX3" fmla="*/ 130438 w 3106084"/>
                <a:gd name="connsiteY3" fmla="*/ 16529 h 1229761"/>
                <a:gd name="connsiteX4" fmla="*/ 16529 w 3106084"/>
                <a:gd name="connsiteY4" fmla="*/ 32178 h 1229761"/>
                <a:gd name="connsiteX5" fmla="*/ 32178 w 3106084"/>
                <a:gd name="connsiteY5" fmla="*/ 146088 h 1229761"/>
                <a:gd name="connsiteX6" fmla="*/ 1390281 w 3106084"/>
                <a:gd name="connsiteY6" fmla="*/ 1176226 h 1229761"/>
                <a:gd name="connsiteX7" fmla="*/ 1715398 w 3106084"/>
                <a:gd name="connsiteY7" fmla="*/ 1176226 h 1229761"/>
                <a:gd name="connsiteX8" fmla="*/ 3073911 w 3106084"/>
                <a:gd name="connsiteY8" fmla="*/ 146088 h 1229761"/>
                <a:gd name="connsiteX9" fmla="*/ 3105334 w 3106084"/>
                <a:gd name="connsiteY9" fmla="*/ 92348 h 1229761"/>
                <a:gd name="connsiteX10" fmla="*/ 3089513 w 3106084"/>
                <a:gd name="connsiteY10" fmla="*/ 32140 h 1229761"/>
                <a:gd name="connsiteX11" fmla="*/ 2975718 w 3106084"/>
                <a:gd name="connsiteY11" fmla="*/ 16529 h 122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6084" h="1229761">
                  <a:moveTo>
                    <a:pt x="2975718" y="16529"/>
                  </a:moveTo>
                  <a:lnTo>
                    <a:pt x="1617281" y="1046753"/>
                  </a:lnTo>
                  <a:cubicBezTo>
                    <a:pt x="1578848" y="1074680"/>
                    <a:pt x="1526803" y="1074680"/>
                    <a:pt x="1488370" y="1046753"/>
                  </a:cubicBezTo>
                  <a:lnTo>
                    <a:pt x="130438" y="16529"/>
                  </a:lnTo>
                  <a:cubicBezTo>
                    <a:pt x="94662" y="-10608"/>
                    <a:pt x="43656" y="-3598"/>
                    <a:pt x="16529" y="32178"/>
                  </a:cubicBezTo>
                  <a:cubicBezTo>
                    <a:pt x="-10608" y="67954"/>
                    <a:pt x="-3598" y="118961"/>
                    <a:pt x="32178" y="146088"/>
                  </a:cubicBezTo>
                  <a:lnTo>
                    <a:pt x="1390281" y="1176226"/>
                  </a:lnTo>
                  <a:cubicBezTo>
                    <a:pt x="1486903" y="1247607"/>
                    <a:pt x="1618777" y="1247607"/>
                    <a:pt x="1715398" y="1176226"/>
                  </a:cubicBezTo>
                  <a:lnTo>
                    <a:pt x="3073911" y="146088"/>
                  </a:lnTo>
                  <a:cubicBezTo>
                    <a:pt x="3091104" y="133058"/>
                    <a:pt x="3102410" y="113722"/>
                    <a:pt x="3105334" y="92348"/>
                  </a:cubicBezTo>
                  <a:cubicBezTo>
                    <a:pt x="3108258" y="70974"/>
                    <a:pt x="3102572" y="49314"/>
                    <a:pt x="3089513" y="32140"/>
                  </a:cubicBezTo>
                  <a:cubicBezTo>
                    <a:pt x="3062386" y="-3569"/>
                    <a:pt x="3011465" y="-10551"/>
                    <a:pt x="2975718" y="16529"/>
                  </a:cubicBezTo>
                  <a:close/>
                </a:path>
              </a:pathLst>
            </a:custGeom>
            <a:solidFill>
              <a:srgbClr val="2F33CD"/>
            </a:solidFill>
            <a:ln w="9525" cap="flat">
              <a:noFill/>
              <a:prstDash val="solid"/>
              <a:miter/>
            </a:ln>
          </p:spPr>
          <p:txBody>
            <a:bodyPr rtlCol="0" anchor="ctr"/>
            <a:lstStyle/>
            <a:p>
              <a:endParaRPr lang="en-US"/>
            </a:p>
          </p:txBody>
        </p:sp>
        <p:sp>
          <p:nvSpPr>
            <p:cNvPr id="238" name="Graphic 233">
              <a:extLst>
                <a:ext uri="{FF2B5EF4-FFF2-40B4-BE49-F238E27FC236}">
                  <a16:creationId xmlns:a16="http://schemas.microsoft.com/office/drawing/2014/main" id="{626F49BE-606F-4B1C-8572-8A4BD7587FCE}"/>
                </a:ext>
              </a:extLst>
            </p:cNvPr>
            <p:cNvSpPr/>
            <p:nvPr/>
          </p:nvSpPr>
          <p:spPr>
            <a:xfrm>
              <a:off x="5075014" y="2632814"/>
              <a:ext cx="992080" cy="1051056"/>
            </a:xfrm>
            <a:custGeom>
              <a:avLst/>
              <a:gdLst>
                <a:gd name="connsiteX0" fmla="*/ 854460 w 992080"/>
                <a:gd name="connsiteY0" fmla="*/ 22689 h 1051056"/>
                <a:gd name="connsiteX1" fmla="*/ 21833 w 992080"/>
                <a:gd name="connsiteY1" fmla="*/ 914334 h 1051056"/>
                <a:gd name="connsiteX2" fmla="*/ 25852 w 992080"/>
                <a:gd name="connsiteY2" fmla="*/ 1029225 h 1051056"/>
                <a:gd name="connsiteX3" fmla="*/ 140743 w 992080"/>
                <a:gd name="connsiteY3" fmla="*/ 1025205 h 1051056"/>
                <a:gd name="connsiteX4" fmla="*/ 973380 w 992080"/>
                <a:gd name="connsiteY4" fmla="*/ 133160 h 1051056"/>
                <a:gd name="connsiteX5" fmla="*/ 966122 w 992080"/>
                <a:gd name="connsiteY5" fmla="*/ 21737 h 1051056"/>
                <a:gd name="connsiteX6" fmla="*/ 854460 w 992080"/>
                <a:gd name="connsiteY6" fmla="*/ 22689 h 105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2080" h="1051056">
                  <a:moveTo>
                    <a:pt x="854460" y="22689"/>
                  </a:moveTo>
                  <a:lnTo>
                    <a:pt x="21833" y="914334"/>
                  </a:lnTo>
                  <a:cubicBezTo>
                    <a:pt x="-8781" y="947167"/>
                    <a:pt x="-6981" y="998611"/>
                    <a:pt x="25852" y="1029225"/>
                  </a:cubicBezTo>
                  <a:cubicBezTo>
                    <a:pt x="58685" y="1059838"/>
                    <a:pt x="110129" y="1058038"/>
                    <a:pt x="140743" y="1025205"/>
                  </a:cubicBezTo>
                  <a:lnTo>
                    <a:pt x="973380" y="133160"/>
                  </a:lnTo>
                  <a:cubicBezTo>
                    <a:pt x="1000888" y="99975"/>
                    <a:pt x="997697" y="51083"/>
                    <a:pt x="966122" y="21737"/>
                  </a:cubicBezTo>
                  <a:cubicBezTo>
                    <a:pt x="934537" y="-7610"/>
                    <a:pt x="885540" y="-7191"/>
                    <a:pt x="854460" y="22689"/>
                  </a:cubicBezTo>
                  <a:close/>
                </a:path>
              </a:pathLst>
            </a:custGeom>
            <a:solidFill>
              <a:srgbClr val="2F33CD"/>
            </a:solidFill>
            <a:ln w="9525" cap="flat">
              <a:noFill/>
              <a:prstDash val="solid"/>
              <a:miter/>
            </a:ln>
          </p:spPr>
          <p:txBody>
            <a:bodyPr rtlCol="0" anchor="ctr"/>
            <a:lstStyle/>
            <a:p>
              <a:endParaRPr lang="en-US"/>
            </a:p>
          </p:txBody>
        </p:sp>
        <p:sp>
          <p:nvSpPr>
            <p:cNvPr id="239" name="Graphic 233">
              <a:extLst>
                <a:ext uri="{FF2B5EF4-FFF2-40B4-BE49-F238E27FC236}">
                  <a16:creationId xmlns:a16="http://schemas.microsoft.com/office/drawing/2014/main" id="{0E127DF5-67E3-49AF-8151-47F91FBA563D}"/>
                </a:ext>
              </a:extLst>
            </p:cNvPr>
            <p:cNvSpPr/>
            <p:nvPr/>
          </p:nvSpPr>
          <p:spPr>
            <a:xfrm>
              <a:off x="7181387" y="2629647"/>
              <a:ext cx="994972" cy="1054227"/>
            </a:xfrm>
            <a:custGeom>
              <a:avLst/>
              <a:gdLst>
                <a:gd name="connsiteX0" fmla="*/ 140746 w 994972"/>
                <a:gd name="connsiteY0" fmla="*/ 25856 h 1054227"/>
                <a:gd name="connsiteX1" fmla="*/ 25856 w 994972"/>
                <a:gd name="connsiteY1" fmla="*/ 21836 h 1054227"/>
                <a:gd name="connsiteX2" fmla="*/ 21836 w 994972"/>
                <a:gd name="connsiteY2" fmla="*/ 136727 h 1054227"/>
                <a:gd name="connsiteX3" fmla="*/ 854226 w 994972"/>
                <a:gd name="connsiteY3" fmla="*/ 1028372 h 1054227"/>
                <a:gd name="connsiteX4" fmla="*/ 969117 w 994972"/>
                <a:gd name="connsiteY4" fmla="*/ 1032391 h 1054227"/>
                <a:gd name="connsiteX5" fmla="*/ 973136 w 994972"/>
                <a:gd name="connsiteY5" fmla="*/ 917501 h 1054227"/>
                <a:gd name="connsiteX6" fmla="*/ 140746 w 994972"/>
                <a:gd name="connsiteY6" fmla="*/ 25856 h 105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972" h="1054227">
                  <a:moveTo>
                    <a:pt x="140746" y="25856"/>
                  </a:moveTo>
                  <a:cubicBezTo>
                    <a:pt x="110133" y="-6977"/>
                    <a:pt x="58698" y="-8787"/>
                    <a:pt x="25856" y="21836"/>
                  </a:cubicBezTo>
                  <a:cubicBezTo>
                    <a:pt x="-6977" y="52450"/>
                    <a:pt x="-8787" y="103885"/>
                    <a:pt x="21836" y="136727"/>
                  </a:cubicBezTo>
                  <a:lnTo>
                    <a:pt x="854226" y="1028372"/>
                  </a:lnTo>
                  <a:cubicBezTo>
                    <a:pt x="884839" y="1061204"/>
                    <a:pt x="936274" y="1063014"/>
                    <a:pt x="969117" y="1032391"/>
                  </a:cubicBezTo>
                  <a:cubicBezTo>
                    <a:pt x="1001949" y="1001778"/>
                    <a:pt x="1003759" y="950343"/>
                    <a:pt x="973136" y="917501"/>
                  </a:cubicBezTo>
                  <a:lnTo>
                    <a:pt x="140746" y="25856"/>
                  </a:lnTo>
                  <a:close/>
                </a:path>
              </a:pathLst>
            </a:custGeom>
            <a:solidFill>
              <a:srgbClr val="2F33CD"/>
            </a:solidFill>
            <a:ln w="9525" cap="flat">
              <a:noFill/>
              <a:prstDash val="solid"/>
              <a:miter/>
            </a:ln>
          </p:spPr>
          <p:txBody>
            <a:bodyPr rtlCol="0" anchor="ctr"/>
            <a:lstStyle/>
            <a:p>
              <a:endParaRPr lang="en-US"/>
            </a:p>
          </p:txBody>
        </p:sp>
      </p:grpSp>
      <p:sp>
        <p:nvSpPr>
          <p:cNvPr id="219" name="Shape 8732">
            <a:extLst>
              <a:ext uri="{FF2B5EF4-FFF2-40B4-BE49-F238E27FC236}">
                <a16:creationId xmlns:a16="http://schemas.microsoft.com/office/drawing/2014/main" id="{C665CD03-688D-42D5-BCE6-BFEF5503A6FF}"/>
              </a:ext>
            </a:extLst>
          </p:cNvPr>
          <p:cNvSpPr/>
          <p:nvPr/>
        </p:nvSpPr>
        <p:spPr>
          <a:xfrm>
            <a:off x="1023515" y="5748064"/>
            <a:ext cx="1981594" cy="1982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marL="5776" marR="92993">
              <a:lnSpc>
                <a:spcPct val="111600"/>
              </a:lnSpc>
              <a:spcBef>
                <a:spcPts val="75"/>
              </a:spcBef>
            </a:pPr>
            <a:r>
              <a:rPr lang="en-US" sz="1200">
                <a:latin typeface="Poppins" panose="00000500000000000000" pitchFamily="2" charset="0"/>
                <a:ea typeface="Roboto Regular" panose="02000000000000000000" pitchFamily="2" charset="0"/>
                <a:cs typeface="Poppins" panose="00000500000000000000" pitchFamily="2" charset="0"/>
              </a:rPr>
              <a:t>http://</a:t>
            </a:r>
            <a:r>
              <a:rPr lang="en-US" sz="1200" err="1">
                <a:latin typeface="Poppins" panose="00000500000000000000" pitchFamily="2" charset="0"/>
                <a:ea typeface="Roboto Regular" panose="02000000000000000000" pitchFamily="2" charset="0"/>
                <a:cs typeface="Poppins" panose="00000500000000000000" pitchFamily="2" charset="0"/>
              </a:rPr>
              <a:t>www.zeeve.io</a:t>
            </a:r>
            <a:endParaRPr lang="en-US" sz="1200">
              <a:latin typeface="Poppins" panose="00000500000000000000" pitchFamily="2" charset="0"/>
              <a:ea typeface="Roboto Regular" panose="02000000000000000000" pitchFamily="2" charset="0"/>
              <a:cs typeface="Poppins" panose="00000500000000000000" pitchFamily="2" charset="0"/>
            </a:endParaRPr>
          </a:p>
        </p:txBody>
      </p:sp>
      <p:sp>
        <p:nvSpPr>
          <p:cNvPr id="220" name="Shape 8732">
            <a:extLst>
              <a:ext uri="{FF2B5EF4-FFF2-40B4-BE49-F238E27FC236}">
                <a16:creationId xmlns:a16="http://schemas.microsoft.com/office/drawing/2014/main" id="{311F15D7-D03F-4747-81BB-08082A1625C8}"/>
              </a:ext>
            </a:extLst>
          </p:cNvPr>
          <p:cNvSpPr/>
          <p:nvPr/>
        </p:nvSpPr>
        <p:spPr>
          <a:xfrm>
            <a:off x="1023515" y="5177308"/>
            <a:ext cx="1981594"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r>
              <a:rPr lang="en-IN" sz="1200">
                <a:latin typeface="Poppins" panose="00000500000000000000" pitchFamily="2" charset="0"/>
                <a:ea typeface="Roboto Light" panose="02000000000000000000" pitchFamily="2" charset="0"/>
                <a:cs typeface="Poppins" panose="00000500000000000000" pitchFamily="2" charset="0"/>
              </a:rPr>
              <a:t>Email: </a:t>
            </a:r>
            <a:r>
              <a:rPr lang="en-IN" sz="1200">
                <a:latin typeface="Poppins" panose="00000500000000000000" pitchFamily="2" charset="0"/>
                <a:ea typeface="Roboto Light" panose="020000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success@zeeve.io</a:t>
            </a:r>
            <a:br>
              <a:rPr lang="en-IN" sz="1200">
                <a:latin typeface="Poppins" panose="00000500000000000000" pitchFamily="2" charset="0"/>
                <a:ea typeface="Roboto Light" panose="02000000000000000000" pitchFamily="2" charset="0"/>
                <a:cs typeface="Poppins" panose="00000500000000000000" pitchFamily="2" charset="0"/>
              </a:rPr>
            </a:br>
            <a:endParaRPr lang="en-IN" sz="1200">
              <a:latin typeface="Poppins" panose="00000500000000000000" pitchFamily="2" charset="0"/>
              <a:ea typeface="Roboto Light" panose="02000000000000000000" pitchFamily="2" charset="0"/>
              <a:cs typeface="Poppins" panose="00000500000000000000" pitchFamily="2" charset="0"/>
              <a:sym typeface="Roboto Light"/>
            </a:endParaRPr>
          </a:p>
        </p:txBody>
      </p:sp>
      <p:sp>
        <p:nvSpPr>
          <p:cNvPr id="221" name="Oval 220">
            <a:extLst>
              <a:ext uri="{FF2B5EF4-FFF2-40B4-BE49-F238E27FC236}">
                <a16:creationId xmlns:a16="http://schemas.microsoft.com/office/drawing/2014/main" id="{A89711D6-C25B-42C5-B0DA-1D12E3606DB6}"/>
              </a:ext>
            </a:extLst>
          </p:cNvPr>
          <p:cNvSpPr/>
          <p:nvPr/>
        </p:nvSpPr>
        <p:spPr>
          <a:xfrm>
            <a:off x="832110" y="5206699"/>
            <a:ext cx="98506" cy="98504"/>
          </a:xfrm>
          <a:prstGeom prst="ellipse">
            <a:avLst/>
          </a:prstGeom>
          <a:gradFill>
            <a:gsLst>
              <a:gs pos="0">
                <a:srgbClr val="2EB5B2"/>
              </a:gs>
              <a:gs pos="100000">
                <a:srgbClr val="0489B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2" name="Oval 221">
            <a:extLst>
              <a:ext uri="{FF2B5EF4-FFF2-40B4-BE49-F238E27FC236}">
                <a16:creationId xmlns:a16="http://schemas.microsoft.com/office/drawing/2014/main" id="{EB801F05-DEBF-424F-B469-DD61407E5CE9}"/>
              </a:ext>
            </a:extLst>
          </p:cNvPr>
          <p:cNvSpPr/>
          <p:nvPr/>
        </p:nvSpPr>
        <p:spPr>
          <a:xfrm>
            <a:off x="832110" y="5803697"/>
            <a:ext cx="98506" cy="98504"/>
          </a:xfrm>
          <a:prstGeom prst="ellipse">
            <a:avLst/>
          </a:prstGeom>
          <a:gradFill>
            <a:gsLst>
              <a:gs pos="0">
                <a:srgbClr val="2EB5B2"/>
              </a:gs>
              <a:gs pos="100000">
                <a:srgbClr val="0489B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26" name="Picture 2" descr="USA Flag Circle Sticker">
            <a:extLst>
              <a:ext uri="{FF2B5EF4-FFF2-40B4-BE49-F238E27FC236}">
                <a16:creationId xmlns:a16="http://schemas.microsoft.com/office/drawing/2014/main" id="{D35C0624-11E2-419E-8B8D-306D7ED11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946" y="4011333"/>
            <a:ext cx="266597" cy="266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Country Flag of the United Arab Emirates - Circle | Vector World  Flags">
            <a:extLst>
              <a:ext uri="{FF2B5EF4-FFF2-40B4-BE49-F238E27FC236}">
                <a16:creationId xmlns:a16="http://schemas.microsoft.com/office/drawing/2014/main" id="{3D23EEEE-F4A3-412E-AF88-5F1B1AA40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670" y="4018706"/>
            <a:ext cx="265176" cy="265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und flag of india Free Vector | Download on Freepik">
            <a:extLst>
              <a:ext uri="{FF2B5EF4-FFF2-40B4-BE49-F238E27FC236}">
                <a16:creationId xmlns:a16="http://schemas.microsoft.com/office/drawing/2014/main" id="{5FF99C5C-231E-473A-B692-A9B619B42D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222" t="14597" r="15296" b="14921"/>
          <a:stretch/>
        </p:blipFill>
        <p:spPr bwMode="auto">
          <a:xfrm>
            <a:off x="10517013" y="4012754"/>
            <a:ext cx="265176" cy="265176"/>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10;&#10;Description automatically generated with medium confidence">
            <a:extLst>
              <a:ext uri="{FF2B5EF4-FFF2-40B4-BE49-F238E27FC236}">
                <a16:creationId xmlns:a16="http://schemas.microsoft.com/office/drawing/2014/main" id="{6E2D982E-F000-FDFA-C7F7-1ECB20EDDA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6716" y="1717927"/>
            <a:ext cx="1944600" cy="1944600"/>
          </a:xfrm>
          <a:prstGeom prst="rect">
            <a:avLst/>
          </a:prstGeom>
        </p:spPr>
      </p:pic>
    </p:spTree>
    <p:extLst>
      <p:ext uri="{BB962C8B-B14F-4D97-AF65-F5344CB8AC3E}">
        <p14:creationId xmlns:p14="http://schemas.microsoft.com/office/powerpoint/2010/main" val="419664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E79B974E-951C-4DBE-874E-5666A1F034DF}"/>
              </a:ext>
            </a:extLst>
          </p:cNvPr>
          <p:cNvGrpSpPr/>
          <p:nvPr/>
        </p:nvGrpSpPr>
        <p:grpSpPr>
          <a:xfrm>
            <a:off x="4738717" y="1085737"/>
            <a:ext cx="8039804" cy="6184778"/>
            <a:chOff x="4738717" y="1085737"/>
            <a:chExt cx="8039804" cy="6184778"/>
          </a:xfrm>
        </p:grpSpPr>
        <p:grpSp>
          <p:nvGrpSpPr>
            <p:cNvPr id="138" name="Graphic 13">
              <a:extLst>
                <a:ext uri="{FF2B5EF4-FFF2-40B4-BE49-F238E27FC236}">
                  <a16:creationId xmlns:a16="http://schemas.microsoft.com/office/drawing/2014/main" id="{1F0B2EB2-BC0E-4174-BC1F-07E91B871863}"/>
                </a:ext>
              </a:extLst>
            </p:cNvPr>
            <p:cNvGrpSpPr/>
            <p:nvPr/>
          </p:nvGrpSpPr>
          <p:grpSpPr>
            <a:xfrm>
              <a:off x="5493340" y="1085737"/>
              <a:ext cx="6927693" cy="6009013"/>
              <a:chOff x="5493340" y="1085737"/>
              <a:chExt cx="6927693" cy="6009013"/>
            </a:xfrm>
            <a:solidFill>
              <a:srgbClr val="172430">
                <a:alpha val="6000"/>
              </a:srgbClr>
            </a:solidFill>
          </p:grpSpPr>
          <p:grpSp>
            <p:nvGrpSpPr>
              <p:cNvPr id="247" name="Graphic 13">
                <a:extLst>
                  <a:ext uri="{FF2B5EF4-FFF2-40B4-BE49-F238E27FC236}">
                    <a16:creationId xmlns:a16="http://schemas.microsoft.com/office/drawing/2014/main" id="{27208975-A529-47FD-A79D-D70E1E0CC5CA}"/>
                  </a:ext>
                </a:extLst>
              </p:cNvPr>
              <p:cNvGrpSpPr/>
              <p:nvPr/>
            </p:nvGrpSpPr>
            <p:grpSpPr>
              <a:xfrm>
                <a:off x="5493340" y="4452010"/>
                <a:ext cx="4134592" cy="2642740"/>
                <a:chOff x="5493340" y="4452010"/>
                <a:chExt cx="4134592" cy="2642740"/>
              </a:xfrm>
              <a:grpFill/>
            </p:grpSpPr>
            <p:grpSp>
              <p:nvGrpSpPr>
                <p:cNvPr id="267" name="Graphic 13">
                  <a:extLst>
                    <a:ext uri="{FF2B5EF4-FFF2-40B4-BE49-F238E27FC236}">
                      <a16:creationId xmlns:a16="http://schemas.microsoft.com/office/drawing/2014/main" id="{AC3F1446-EB86-4849-8680-70D7C37968CC}"/>
                    </a:ext>
                  </a:extLst>
                </p:cNvPr>
                <p:cNvGrpSpPr/>
                <p:nvPr/>
              </p:nvGrpSpPr>
              <p:grpSpPr>
                <a:xfrm>
                  <a:off x="5523808" y="4487071"/>
                  <a:ext cx="4104125" cy="2570322"/>
                  <a:chOff x="5523808" y="4487071"/>
                  <a:chExt cx="4104125" cy="2570322"/>
                </a:xfrm>
                <a:grpFill/>
              </p:grpSpPr>
              <p:sp>
                <p:nvSpPr>
                  <p:cNvPr id="274" name="Graphic 13">
                    <a:extLst>
                      <a:ext uri="{FF2B5EF4-FFF2-40B4-BE49-F238E27FC236}">
                        <a16:creationId xmlns:a16="http://schemas.microsoft.com/office/drawing/2014/main" id="{7B6B80AE-9C21-4F51-B9C6-6BAB1BCDF160}"/>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275" name="Graphic 13">
                    <a:extLst>
                      <a:ext uri="{FF2B5EF4-FFF2-40B4-BE49-F238E27FC236}">
                        <a16:creationId xmlns:a16="http://schemas.microsoft.com/office/drawing/2014/main" id="{78B25C06-AAB4-4A48-A18E-AEBF9A0EF6A9}"/>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276" name="Graphic 13">
                    <a:extLst>
                      <a:ext uri="{FF2B5EF4-FFF2-40B4-BE49-F238E27FC236}">
                        <a16:creationId xmlns:a16="http://schemas.microsoft.com/office/drawing/2014/main" id="{7CE5353D-202C-4535-A1D4-CA61035AF662}"/>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277" name="Graphic 13">
                    <a:extLst>
                      <a:ext uri="{FF2B5EF4-FFF2-40B4-BE49-F238E27FC236}">
                        <a16:creationId xmlns:a16="http://schemas.microsoft.com/office/drawing/2014/main" id="{3C9802C7-C280-4DD8-B1AF-9ED60C5821A0}"/>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278" name="Graphic 13">
                    <a:extLst>
                      <a:ext uri="{FF2B5EF4-FFF2-40B4-BE49-F238E27FC236}">
                        <a16:creationId xmlns:a16="http://schemas.microsoft.com/office/drawing/2014/main" id="{91FCB972-3558-4D50-BC94-B38412D2E36E}"/>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268" name="Graphic 13">
                  <a:extLst>
                    <a:ext uri="{FF2B5EF4-FFF2-40B4-BE49-F238E27FC236}">
                      <a16:creationId xmlns:a16="http://schemas.microsoft.com/office/drawing/2014/main" id="{4895F83A-4E47-4573-899E-5B8008347D19}"/>
                    </a:ext>
                  </a:extLst>
                </p:cNvPr>
                <p:cNvGrpSpPr/>
                <p:nvPr/>
              </p:nvGrpSpPr>
              <p:grpSpPr>
                <a:xfrm>
                  <a:off x="5493340" y="4452010"/>
                  <a:ext cx="2664634" cy="2642740"/>
                  <a:chOff x="5493340" y="4452010"/>
                  <a:chExt cx="2664634" cy="2642740"/>
                </a:xfrm>
                <a:grpFill/>
              </p:grpSpPr>
              <p:sp>
                <p:nvSpPr>
                  <p:cNvPr id="269" name="Graphic 13">
                    <a:extLst>
                      <a:ext uri="{FF2B5EF4-FFF2-40B4-BE49-F238E27FC236}">
                        <a16:creationId xmlns:a16="http://schemas.microsoft.com/office/drawing/2014/main" id="{1010B3FC-2E51-4EC7-9C81-66244A4D61C7}"/>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270" name="Graphic 13">
                    <a:extLst>
                      <a:ext uri="{FF2B5EF4-FFF2-40B4-BE49-F238E27FC236}">
                        <a16:creationId xmlns:a16="http://schemas.microsoft.com/office/drawing/2014/main" id="{6DF8A367-CFBA-4EE1-8D29-CFA8776A7F50}"/>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271" name="Graphic 13">
                    <a:extLst>
                      <a:ext uri="{FF2B5EF4-FFF2-40B4-BE49-F238E27FC236}">
                        <a16:creationId xmlns:a16="http://schemas.microsoft.com/office/drawing/2014/main" id="{2E7A1FE3-0D8C-4E83-91A6-1BBE774CD6A2}"/>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272" name="Graphic 13">
                    <a:extLst>
                      <a:ext uri="{FF2B5EF4-FFF2-40B4-BE49-F238E27FC236}">
                        <a16:creationId xmlns:a16="http://schemas.microsoft.com/office/drawing/2014/main" id="{56F8D2E1-38DB-43B8-A50C-854004909897}"/>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273" name="Graphic 13">
                    <a:extLst>
                      <a:ext uri="{FF2B5EF4-FFF2-40B4-BE49-F238E27FC236}">
                        <a16:creationId xmlns:a16="http://schemas.microsoft.com/office/drawing/2014/main" id="{A8FA0C93-5BA5-4935-99D8-D18FDAC3276B}"/>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248" name="Graphic 13">
                <a:extLst>
                  <a:ext uri="{FF2B5EF4-FFF2-40B4-BE49-F238E27FC236}">
                    <a16:creationId xmlns:a16="http://schemas.microsoft.com/office/drawing/2014/main" id="{6D430DD4-189F-4437-A987-C2DAC291DD8C}"/>
                  </a:ext>
                </a:extLst>
              </p:cNvPr>
              <p:cNvGrpSpPr/>
              <p:nvPr/>
            </p:nvGrpSpPr>
            <p:grpSpPr>
              <a:xfrm>
                <a:off x="9113548" y="1085737"/>
                <a:ext cx="3307485" cy="3609331"/>
                <a:chOff x="9113548" y="1085737"/>
                <a:chExt cx="3307485" cy="3609331"/>
              </a:xfrm>
              <a:grpFill/>
            </p:grpSpPr>
            <p:grpSp>
              <p:nvGrpSpPr>
                <p:cNvPr id="249" name="Graphic 13">
                  <a:extLst>
                    <a:ext uri="{FF2B5EF4-FFF2-40B4-BE49-F238E27FC236}">
                      <a16:creationId xmlns:a16="http://schemas.microsoft.com/office/drawing/2014/main" id="{05B3A4A1-82F7-4DED-89BF-1420FF418E87}"/>
                    </a:ext>
                  </a:extLst>
                </p:cNvPr>
                <p:cNvGrpSpPr/>
                <p:nvPr/>
              </p:nvGrpSpPr>
              <p:grpSpPr>
                <a:xfrm>
                  <a:off x="9158514" y="1113408"/>
                  <a:ext cx="3227600" cy="3433067"/>
                  <a:chOff x="9158514" y="1113408"/>
                  <a:chExt cx="3227600" cy="3433067"/>
                </a:xfrm>
                <a:grpFill/>
              </p:grpSpPr>
              <p:sp>
                <p:nvSpPr>
                  <p:cNvPr id="262" name="Graphic 13">
                    <a:extLst>
                      <a:ext uri="{FF2B5EF4-FFF2-40B4-BE49-F238E27FC236}">
                        <a16:creationId xmlns:a16="http://schemas.microsoft.com/office/drawing/2014/main" id="{0DCFE43B-40E6-495D-95A7-B8DB7B6DBD27}"/>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263" name="Graphic 13">
                    <a:extLst>
                      <a:ext uri="{FF2B5EF4-FFF2-40B4-BE49-F238E27FC236}">
                        <a16:creationId xmlns:a16="http://schemas.microsoft.com/office/drawing/2014/main" id="{6356FAA0-20EF-4756-91D4-AAD81799B7D5}"/>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264" name="Graphic 13">
                    <a:extLst>
                      <a:ext uri="{FF2B5EF4-FFF2-40B4-BE49-F238E27FC236}">
                        <a16:creationId xmlns:a16="http://schemas.microsoft.com/office/drawing/2014/main" id="{637A4136-6303-4509-92B6-5F788799ADA8}"/>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265" name="Graphic 13">
                    <a:extLst>
                      <a:ext uri="{FF2B5EF4-FFF2-40B4-BE49-F238E27FC236}">
                        <a16:creationId xmlns:a16="http://schemas.microsoft.com/office/drawing/2014/main" id="{E4410458-104F-45F3-8AD9-E0B54EFB2BFF}"/>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266" name="Graphic 13">
                    <a:extLst>
                      <a:ext uri="{FF2B5EF4-FFF2-40B4-BE49-F238E27FC236}">
                        <a16:creationId xmlns:a16="http://schemas.microsoft.com/office/drawing/2014/main" id="{7AE8247A-B1CC-41C1-8871-0612FFF976CB}"/>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250" name="Graphic 13">
                  <a:extLst>
                    <a:ext uri="{FF2B5EF4-FFF2-40B4-BE49-F238E27FC236}">
                      <a16:creationId xmlns:a16="http://schemas.microsoft.com/office/drawing/2014/main" id="{5A231613-CEB2-4678-AB33-CC4FA769AC72}"/>
                    </a:ext>
                  </a:extLst>
                </p:cNvPr>
                <p:cNvGrpSpPr/>
                <p:nvPr/>
              </p:nvGrpSpPr>
              <p:grpSpPr>
                <a:xfrm>
                  <a:off x="9113548" y="1085737"/>
                  <a:ext cx="3307485" cy="3609331"/>
                  <a:chOff x="9113548" y="1085737"/>
                  <a:chExt cx="3307485" cy="3609331"/>
                </a:xfrm>
                <a:grpFill/>
              </p:grpSpPr>
              <p:sp>
                <p:nvSpPr>
                  <p:cNvPr id="251" name="Graphic 13">
                    <a:extLst>
                      <a:ext uri="{FF2B5EF4-FFF2-40B4-BE49-F238E27FC236}">
                        <a16:creationId xmlns:a16="http://schemas.microsoft.com/office/drawing/2014/main" id="{40BBF08B-047D-45F5-B606-E67D7FA2A94E}"/>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252" name="Graphic 13">
                    <a:extLst>
                      <a:ext uri="{FF2B5EF4-FFF2-40B4-BE49-F238E27FC236}">
                        <a16:creationId xmlns:a16="http://schemas.microsoft.com/office/drawing/2014/main" id="{325FE90F-BB10-4497-8318-5EE7E18E84BB}"/>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253" name="Graphic 13">
                    <a:extLst>
                      <a:ext uri="{FF2B5EF4-FFF2-40B4-BE49-F238E27FC236}">
                        <a16:creationId xmlns:a16="http://schemas.microsoft.com/office/drawing/2014/main" id="{4F251ADD-C270-429C-8B51-187B48FB0E98}"/>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254" name="Graphic 13">
                    <a:extLst>
                      <a:ext uri="{FF2B5EF4-FFF2-40B4-BE49-F238E27FC236}">
                        <a16:creationId xmlns:a16="http://schemas.microsoft.com/office/drawing/2014/main" id="{7FE3FE0B-7CEB-4315-B2E1-9117E8DDBC64}"/>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255" name="Graphic 13">
                    <a:extLst>
                      <a:ext uri="{FF2B5EF4-FFF2-40B4-BE49-F238E27FC236}">
                        <a16:creationId xmlns:a16="http://schemas.microsoft.com/office/drawing/2014/main" id="{13212DB1-7063-46AB-A829-33F5D0E1D1AF}"/>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256" name="Graphic 13">
                    <a:extLst>
                      <a:ext uri="{FF2B5EF4-FFF2-40B4-BE49-F238E27FC236}">
                        <a16:creationId xmlns:a16="http://schemas.microsoft.com/office/drawing/2014/main" id="{3401579E-EFF1-48E8-A2F5-5041F12926F6}"/>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257" name="Graphic 13">
                    <a:extLst>
                      <a:ext uri="{FF2B5EF4-FFF2-40B4-BE49-F238E27FC236}">
                        <a16:creationId xmlns:a16="http://schemas.microsoft.com/office/drawing/2014/main" id="{5A63A73F-729A-422E-9009-BCE968789409}"/>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258" name="Graphic 13">
                    <a:extLst>
                      <a:ext uri="{FF2B5EF4-FFF2-40B4-BE49-F238E27FC236}">
                        <a16:creationId xmlns:a16="http://schemas.microsoft.com/office/drawing/2014/main" id="{A3F0B738-F6B2-4044-A468-05FC7A8025F4}"/>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259" name="Graphic 13">
                    <a:extLst>
                      <a:ext uri="{FF2B5EF4-FFF2-40B4-BE49-F238E27FC236}">
                        <a16:creationId xmlns:a16="http://schemas.microsoft.com/office/drawing/2014/main" id="{98524023-F5AC-4CB7-A163-170F29073CAC}"/>
                      </a:ext>
                    </a:extLst>
                  </p:cNvPr>
                  <p:cNvGrpSpPr/>
                  <p:nvPr/>
                </p:nvGrpSpPr>
                <p:grpSpPr>
                  <a:xfrm>
                    <a:off x="9453893" y="1085737"/>
                    <a:ext cx="221920" cy="3609331"/>
                    <a:chOff x="9453893" y="1085737"/>
                    <a:chExt cx="221920" cy="3609331"/>
                  </a:xfrm>
                  <a:grpFill/>
                </p:grpSpPr>
                <p:sp>
                  <p:nvSpPr>
                    <p:cNvPr id="260" name="Graphic 13">
                      <a:extLst>
                        <a:ext uri="{FF2B5EF4-FFF2-40B4-BE49-F238E27FC236}">
                          <a16:creationId xmlns:a16="http://schemas.microsoft.com/office/drawing/2014/main" id="{E155BB45-AC7E-4FEF-A611-223C7E9279DB}"/>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261" name="Graphic 13">
                      <a:extLst>
                        <a:ext uri="{FF2B5EF4-FFF2-40B4-BE49-F238E27FC236}">
                          <a16:creationId xmlns:a16="http://schemas.microsoft.com/office/drawing/2014/main" id="{0F651AB5-4710-48EF-801D-91D4DF5DA6CB}"/>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139" name="Graphic 13">
              <a:extLst>
                <a:ext uri="{FF2B5EF4-FFF2-40B4-BE49-F238E27FC236}">
                  <a16:creationId xmlns:a16="http://schemas.microsoft.com/office/drawing/2014/main" id="{4AC2F97F-7104-4D66-B467-D3DC7EAA0C3D}"/>
                </a:ext>
              </a:extLst>
            </p:cNvPr>
            <p:cNvGrpSpPr/>
            <p:nvPr/>
          </p:nvGrpSpPr>
          <p:grpSpPr>
            <a:xfrm>
              <a:off x="4738717" y="1693341"/>
              <a:ext cx="7915669" cy="5577174"/>
              <a:chOff x="4738717" y="1693341"/>
              <a:chExt cx="7915669" cy="5577174"/>
            </a:xfrm>
            <a:solidFill>
              <a:srgbClr val="172430">
                <a:alpha val="25000"/>
              </a:srgbClr>
            </a:solidFill>
          </p:grpSpPr>
          <p:grpSp>
            <p:nvGrpSpPr>
              <p:cNvPr id="210" name="Graphic 13">
                <a:extLst>
                  <a:ext uri="{FF2B5EF4-FFF2-40B4-BE49-F238E27FC236}">
                    <a16:creationId xmlns:a16="http://schemas.microsoft.com/office/drawing/2014/main" id="{1BFA9201-23FA-480D-8550-1C90F083ED1E}"/>
                  </a:ext>
                </a:extLst>
              </p:cNvPr>
              <p:cNvGrpSpPr/>
              <p:nvPr/>
            </p:nvGrpSpPr>
            <p:grpSpPr>
              <a:xfrm>
                <a:off x="4810799" y="1831443"/>
                <a:ext cx="6119775" cy="5366959"/>
                <a:chOff x="4810799" y="1831443"/>
                <a:chExt cx="6119775" cy="5366959"/>
              </a:xfrm>
              <a:grpFill/>
            </p:grpSpPr>
            <p:grpSp>
              <p:nvGrpSpPr>
                <p:cNvPr id="229" name="Graphic 13">
                  <a:extLst>
                    <a:ext uri="{FF2B5EF4-FFF2-40B4-BE49-F238E27FC236}">
                      <a16:creationId xmlns:a16="http://schemas.microsoft.com/office/drawing/2014/main" id="{1EF90F80-DB69-4873-8159-D66A3DBB06BA}"/>
                    </a:ext>
                  </a:extLst>
                </p:cNvPr>
                <p:cNvGrpSpPr/>
                <p:nvPr/>
              </p:nvGrpSpPr>
              <p:grpSpPr>
                <a:xfrm>
                  <a:off x="4810799" y="1870052"/>
                  <a:ext cx="6079788" cy="5328350"/>
                  <a:chOff x="4810799" y="1870052"/>
                  <a:chExt cx="6079788" cy="5328350"/>
                </a:xfrm>
                <a:grpFill/>
              </p:grpSpPr>
              <p:sp>
                <p:nvSpPr>
                  <p:cNvPr id="240" name="Graphic 13">
                    <a:extLst>
                      <a:ext uri="{FF2B5EF4-FFF2-40B4-BE49-F238E27FC236}">
                        <a16:creationId xmlns:a16="http://schemas.microsoft.com/office/drawing/2014/main" id="{0DDAB19F-3A47-4C01-A676-4C76121CF9E2}"/>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241" name="Graphic 13">
                    <a:extLst>
                      <a:ext uri="{FF2B5EF4-FFF2-40B4-BE49-F238E27FC236}">
                        <a16:creationId xmlns:a16="http://schemas.microsoft.com/office/drawing/2014/main" id="{07D80C3C-5CF3-4A3B-81A1-22843FC467FF}"/>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242" name="Graphic 13">
                    <a:extLst>
                      <a:ext uri="{FF2B5EF4-FFF2-40B4-BE49-F238E27FC236}">
                        <a16:creationId xmlns:a16="http://schemas.microsoft.com/office/drawing/2014/main" id="{70391B73-3FA9-4454-9C3A-D9268D157FAA}"/>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243" name="Graphic 13">
                    <a:extLst>
                      <a:ext uri="{FF2B5EF4-FFF2-40B4-BE49-F238E27FC236}">
                        <a16:creationId xmlns:a16="http://schemas.microsoft.com/office/drawing/2014/main" id="{95EBA163-9C7F-4B38-8D8C-1E1E87CDFC14}"/>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244" name="Graphic 13">
                    <a:extLst>
                      <a:ext uri="{FF2B5EF4-FFF2-40B4-BE49-F238E27FC236}">
                        <a16:creationId xmlns:a16="http://schemas.microsoft.com/office/drawing/2014/main" id="{0B303167-6814-487F-8DD6-8523EFDB4C47}"/>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245" name="Graphic 13">
                    <a:extLst>
                      <a:ext uri="{FF2B5EF4-FFF2-40B4-BE49-F238E27FC236}">
                        <a16:creationId xmlns:a16="http://schemas.microsoft.com/office/drawing/2014/main" id="{53930A93-AE21-44EE-87B5-5E853677566B}"/>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246" name="Graphic 13">
                    <a:extLst>
                      <a:ext uri="{FF2B5EF4-FFF2-40B4-BE49-F238E27FC236}">
                        <a16:creationId xmlns:a16="http://schemas.microsoft.com/office/drawing/2014/main" id="{BA21CA5C-57F9-4560-B912-8872034895D0}"/>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230" name="Graphic 13">
                  <a:extLst>
                    <a:ext uri="{FF2B5EF4-FFF2-40B4-BE49-F238E27FC236}">
                      <a16:creationId xmlns:a16="http://schemas.microsoft.com/office/drawing/2014/main" id="{D5BF8E6D-5391-411D-BB62-D610F12E9EBD}"/>
                    </a:ext>
                  </a:extLst>
                </p:cNvPr>
                <p:cNvGrpSpPr/>
                <p:nvPr/>
              </p:nvGrpSpPr>
              <p:grpSpPr>
                <a:xfrm>
                  <a:off x="5765777" y="1831443"/>
                  <a:ext cx="5164797" cy="4392991"/>
                  <a:chOff x="5765777" y="1831443"/>
                  <a:chExt cx="5164797" cy="4392991"/>
                </a:xfrm>
                <a:grpFill/>
              </p:grpSpPr>
              <p:sp>
                <p:nvSpPr>
                  <p:cNvPr id="231" name="Graphic 13">
                    <a:extLst>
                      <a:ext uri="{FF2B5EF4-FFF2-40B4-BE49-F238E27FC236}">
                        <a16:creationId xmlns:a16="http://schemas.microsoft.com/office/drawing/2014/main" id="{D50585C8-5A70-44C4-9FE0-C90CA2227844}"/>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232" name="Graphic 13">
                    <a:extLst>
                      <a:ext uri="{FF2B5EF4-FFF2-40B4-BE49-F238E27FC236}">
                        <a16:creationId xmlns:a16="http://schemas.microsoft.com/office/drawing/2014/main" id="{E02B499A-C4A4-4B3D-9CD8-5AE48CE805F5}"/>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233" name="Graphic 13">
                    <a:extLst>
                      <a:ext uri="{FF2B5EF4-FFF2-40B4-BE49-F238E27FC236}">
                        <a16:creationId xmlns:a16="http://schemas.microsoft.com/office/drawing/2014/main" id="{55F42211-0F1A-4FBB-981A-E0DCA440F403}"/>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234" name="Graphic 13">
                    <a:extLst>
                      <a:ext uri="{FF2B5EF4-FFF2-40B4-BE49-F238E27FC236}">
                        <a16:creationId xmlns:a16="http://schemas.microsoft.com/office/drawing/2014/main" id="{24958BC6-F7BA-40BC-B93C-2F0B8E8C65C5}"/>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235" name="Graphic 13">
                    <a:extLst>
                      <a:ext uri="{FF2B5EF4-FFF2-40B4-BE49-F238E27FC236}">
                        <a16:creationId xmlns:a16="http://schemas.microsoft.com/office/drawing/2014/main" id="{42F97299-C440-495A-99BC-71F18946F4A1}"/>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236" name="Graphic 13">
                    <a:extLst>
                      <a:ext uri="{FF2B5EF4-FFF2-40B4-BE49-F238E27FC236}">
                        <a16:creationId xmlns:a16="http://schemas.microsoft.com/office/drawing/2014/main" id="{D54127B6-E598-4710-8808-6B1E79D70624}"/>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237" name="Graphic 13">
                    <a:extLst>
                      <a:ext uri="{FF2B5EF4-FFF2-40B4-BE49-F238E27FC236}">
                        <a16:creationId xmlns:a16="http://schemas.microsoft.com/office/drawing/2014/main" id="{5AA0CA59-AF33-4D75-879B-4B4E24935671}"/>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238" name="Graphic 13">
                    <a:extLst>
                      <a:ext uri="{FF2B5EF4-FFF2-40B4-BE49-F238E27FC236}">
                        <a16:creationId xmlns:a16="http://schemas.microsoft.com/office/drawing/2014/main" id="{F8560B2E-39EC-4860-A69A-3D5994A8FA37}"/>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239" name="Graphic 13">
                    <a:extLst>
                      <a:ext uri="{FF2B5EF4-FFF2-40B4-BE49-F238E27FC236}">
                        <a16:creationId xmlns:a16="http://schemas.microsoft.com/office/drawing/2014/main" id="{38D49F53-0CDA-4E31-96F6-5441A5D9E7EC}"/>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211" name="Graphic 13">
                <a:extLst>
                  <a:ext uri="{FF2B5EF4-FFF2-40B4-BE49-F238E27FC236}">
                    <a16:creationId xmlns:a16="http://schemas.microsoft.com/office/drawing/2014/main" id="{A6D4A3E0-D1E6-42CD-A39B-1363CB93101E}"/>
                  </a:ext>
                </a:extLst>
              </p:cNvPr>
              <p:cNvGrpSpPr/>
              <p:nvPr/>
            </p:nvGrpSpPr>
            <p:grpSpPr>
              <a:xfrm>
                <a:off x="4738717" y="1693341"/>
                <a:ext cx="7915669" cy="5577174"/>
                <a:chOff x="4738717" y="1693341"/>
                <a:chExt cx="7915669" cy="5577174"/>
              </a:xfrm>
              <a:grpFill/>
            </p:grpSpPr>
            <p:grpSp>
              <p:nvGrpSpPr>
                <p:cNvPr id="212" name="Graphic 13">
                  <a:extLst>
                    <a:ext uri="{FF2B5EF4-FFF2-40B4-BE49-F238E27FC236}">
                      <a16:creationId xmlns:a16="http://schemas.microsoft.com/office/drawing/2014/main" id="{D9C2F52D-7B98-41E2-96F1-6664CA31EAFC}"/>
                    </a:ext>
                  </a:extLst>
                </p:cNvPr>
                <p:cNvGrpSpPr/>
                <p:nvPr/>
              </p:nvGrpSpPr>
              <p:grpSpPr>
                <a:xfrm>
                  <a:off x="6256873" y="1726593"/>
                  <a:ext cx="6160933" cy="5398625"/>
                  <a:chOff x="6256873" y="1726593"/>
                  <a:chExt cx="6160933" cy="5398625"/>
                </a:xfrm>
                <a:grpFill/>
              </p:grpSpPr>
              <p:sp>
                <p:nvSpPr>
                  <p:cNvPr id="224" name="Graphic 13">
                    <a:extLst>
                      <a:ext uri="{FF2B5EF4-FFF2-40B4-BE49-F238E27FC236}">
                        <a16:creationId xmlns:a16="http://schemas.microsoft.com/office/drawing/2014/main" id="{7B09AE16-E9D3-4D8E-8A37-CD733CEEF826}"/>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225" name="Graphic 13">
                    <a:extLst>
                      <a:ext uri="{FF2B5EF4-FFF2-40B4-BE49-F238E27FC236}">
                        <a16:creationId xmlns:a16="http://schemas.microsoft.com/office/drawing/2014/main" id="{2D43C3A9-5D41-4C9B-864B-38545763B504}"/>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226" name="Graphic 13">
                    <a:extLst>
                      <a:ext uri="{FF2B5EF4-FFF2-40B4-BE49-F238E27FC236}">
                        <a16:creationId xmlns:a16="http://schemas.microsoft.com/office/drawing/2014/main" id="{A0845E0C-87FA-41C4-9610-F943816E49E6}"/>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227" name="Graphic 13">
                    <a:extLst>
                      <a:ext uri="{FF2B5EF4-FFF2-40B4-BE49-F238E27FC236}">
                        <a16:creationId xmlns:a16="http://schemas.microsoft.com/office/drawing/2014/main" id="{EE3C40A0-308E-4085-845E-600749E9CBDB}"/>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228" name="Graphic 13">
                    <a:extLst>
                      <a:ext uri="{FF2B5EF4-FFF2-40B4-BE49-F238E27FC236}">
                        <a16:creationId xmlns:a16="http://schemas.microsoft.com/office/drawing/2014/main" id="{52423EAC-BFF1-4543-A49C-0FCD64122D99}"/>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213" name="Graphic 13">
                  <a:extLst>
                    <a:ext uri="{FF2B5EF4-FFF2-40B4-BE49-F238E27FC236}">
                      <a16:creationId xmlns:a16="http://schemas.microsoft.com/office/drawing/2014/main" id="{1101C1A5-4848-4070-A6CE-F7BDF41C4154}"/>
                    </a:ext>
                  </a:extLst>
                </p:cNvPr>
                <p:cNvGrpSpPr/>
                <p:nvPr/>
              </p:nvGrpSpPr>
              <p:grpSpPr>
                <a:xfrm>
                  <a:off x="4738717" y="1693341"/>
                  <a:ext cx="7915669" cy="5577174"/>
                  <a:chOff x="4738717" y="1693341"/>
                  <a:chExt cx="7915669" cy="5577174"/>
                </a:xfrm>
                <a:grpFill/>
              </p:grpSpPr>
              <p:sp>
                <p:nvSpPr>
                  <p:cNvPr id="214" name="Graphic 13">
                    <a:extLst>
                      <a:ext uri="{FF2B5EF4-FFF2-40B4-BE49-F238E27FC236}">
                        <a16:creationId xmlns:a16="http://schemas.microsoft.com/office/drawing/2014/main" id="{7C903215-BCE6-4729-8718-BF6880B06073}"/>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215" name="Graphic 13">
                    <a:extLst>
                      <a:ext uri="{FF2B5EF4-FFF2-40B4-BE49-F238E27FC236}">
                        <a16:creationId xmlns:a16="http://schemas.microsoft.com/office/drawing/2014/main" id="{3B8CD63A-49BF-4766-86AF-77CFE2E94E66}"/>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216" name="Graphic 13">
                    <a:extLst>
                      <a:ext uri="{FF2B5EF4-FFF2-40B4-BE49-F238E27FC236}">
                        <a16:creationId xmlns:a16="http://schemas.microsoft.com/office/drawing/2014/main" id="{11783222-1EA3-4B98-ABC9-991C31327E3B}"/>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217" name="Graphic 13">
                    <a:extLst>
                      <a:ext uri="{FF2B5EF4-FFF2-40B4-BE49-F238E27FC236}">
                        <a16:creationId xmlns:a16="http://schemas.microsoft.com/office/drawing/2014/main" id="{4847BF50-7798-4040-924F-EAB607E84B8C}"/>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218" name="Graphic 13">
                    <a:extLst>
                      <a:ext uri="{FF2B5EF4-FFF2-40B4-BE49-F238E27FC236}">
                        <a16:creationId xmlns:a16="http://schemas.microsoft.com/office/drawing/2014/main" id="{E3F38684-73A3-4474-9D17-02775B25CFAA}"/>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219" name="Graphic 13">
                    <a:extLst>
                      <a:ext uri="{FF2B5EF4-FFF2-40B4-BE49-F238E27FC236}">
                        <a16:creationId xmlns:a16="http://schemas.microsoft.com/office/drawing/2014/main" id="{ED7DF7B3-BC89-45C0-AA4D-FA0F4D220158}"/>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220" name="Graphic 13">
                    <a:extLst>
                      <a:ext uri="{FF2B5EF4-FFF2-40B4-BE49-F238E27FC236}">
                        <a16:creationId xmlns:a16="http://schemas.microsoft.com/office/drawing/2014/main" id="{C8F8785E-39BE-4634-94DD-141007C2FECA}"/>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221" name="Graphic 13">
                    <a:extLst>
                      <a:ext uri="{FF2B5EF4-FFF2-40B4-BE49-F238E27FC236}">
                        <a16:creationId xmlns:a16="http://schemas.microsoft.com/office/drawing/2014/main" id="{6B816D24-AF43-4340-A101-7DAC55BEEDCF}"/>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222" name="Graphic 13">
                    <a:extLst>
                      <a:ext uri="{FF2B5EF4-FFF2-40B4-BE49-F238E27FC236}">
                        <a16:creationId xmlns:a16="http://schemas.microsoft.com/office/drawing/2014/main" id="{35FBC689-B8EF-4521-9B26-F7D5C7C2E363}"/>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223" name="Graphic 13">
                    <a:extLst>
                      <a:ext uri="{FF2B5EF4-FFF2-40B4-BE49-F238E27FC236}">
                        <a16:creationId xmlns:a16="http://schemas.microsoft.com/office/drawing/2014/main" id="{54403455-C391-4D6C-961F-600C31B1CF80}"/>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140" name="Graphic 13">
              <a:extLst>
                <a:ext uri="{FF2B5EF4-FFF2-40B4-BE49-F238E27FC236}">
                  <a16:creationId xmlns:a16="http://schemas.microsoft.com/office/drawing/2014/main" id="{056DA07A-CFA9-490D-9B50-46A1E020FD41}"/>
                </a:ext>
              </a:extLst>
            </p:cNvPr>
            <p:cNvGrpSpPr/>
            <p:nvPr/>
          </p:nvGrpSpPr>
          <p:grpSpPr>
            <a:xfrm>
              <a:off x="7282215" y="1831814"/>
              <a:ext cx="5496306" cy="3782413"/>
              <a:chOff x="7282215" y="1831814"/>
              <a:chExt cx="5496306" cy="3782413"/>
            </a:xfrm>
            <a:solidFill>
              <a:srgbClr val="143F57"/>
            </a:solidFill>
          </p:grpSpPr>
          <p:grpSp>
            <p:nvGrpSpPr>
              <p:cNvPr id="158" name="Graphic 13">
                <a:extLst>
                  <a:ext uri="{FF2B5EF4-FFF2-40B4-BE49-F238E27FC236}">
                    <a16:creationId xmlns:a16="http://schemas.microsoft.com/office/drawing/2014/main" id="{473A4D12-B6AE-400B-BCA6-D68AC08DF623}"/>
                  </a:ext>
                </a:extLst>
              </p:cNvPr>
              <p:cNvGrpSpPr/>
              <p:nvPr/>
            </p:nvGrpSpPr>
            <p:grpSpPr>
              <a:xfrm>
                <a:off x="7282215" y="3124286"/>
                <a:ext cx="3469199" cy="2489942"/>
                <a:chOff x="7282215" y="3124286"/>
                <a:chExt cx="3469199" cy="2489942"/>
              </a:xfrm>
              <a:solidFill>
                <a:srgbClr val="143F57"/>
              </a:solidFill>
            </p:grpSpPr>
            <p:grpSp>
              <p:nvGrpSpPr>
                <p:cNvPr id="189" name="Graphic 13">
                  <a:extLst>
                    <a:ext uri="{FF2B5EF4-FFF2-40B4-BE49-F238E27FC236}">
                      <a16:creationId xmlns:a16="http://schemas.microsoft.com/office/drawing/2014/main" id="{58206A7A-41AE-4D38-86F9-C23F560B2305}"/>
                    </a:ext>
                  </a:extLst>
                </p:cNvPr>
                <p:cNvGrpSpPr/>
                <p:nvPr/>
              </p:nvGrpSpPr>
              <p:grpSpPr>
                <a:xfrm>
                  <a:off x="7302272" y="3143424"/>
                  <a:ext cx="2500812" cy="2361028"/>
                  <a:chOff x="7302272" y="3143424"/>
                  <a:chExt cx="2500812" cy="2361028"/>
                </a:xfrm>
                <a:solidFill>
                  <a:srgbClr val="143F57"/>
                </a:solidFill>
              </p:grpSpPr>
              <p:sp>
                <p:nvSpPr>
                  <p:cNvPr id="202" name="Graphic 13">
                    <a:extLst>
                      <a:ext uri="{FF2B5EF4-FFF2-40B4-BE49-F238E27FC236}">
                        <a16:creationId xmlns:a16="http://schemas.microsoft.com/office/drawing/2014/main" id="{12677961-0686-48FF-AFBA-373B92AA0ABF}"/>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w="15294" cap="flat">
                    <a:noFill/>
                    <a:prstDash val="solid"/>
                    <a:miter/>
                  </a:ln>
                </p:spPr>
                <p:txBody>
                  <a:bodyPr rtlCol="0" anchor="ctr"/>
                  <a:lstStyle/>
                  <a:p>
                    <a:endParaRPr lang="en-US"/>
                  </a:p>
                </p:txBody>
              </p:sp>
              <p:sp>
                <p:nvSpPr>
                  <p:cNvPr id="203" name="Graphic 13">
                    <a:extLst>
                      <a:ext uri="{FF2B5EF4-FFF2-40B4-BE49-F238E27FC236}">
                        <a16:creationId xmlns:a16="http://schemas.microsoft.com/office/drawing/2014/main" id="{568ACD75-28B2-4F0F-9655-027763DA14F7}"/>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w="15294" cap="flat">
                    <a:noFill/>
                    <a:prstDash val="solid"/>
                    <a:miter/>
                  </a:ln>
                </p:spPr>
                <p:txBody>
                  <a:bodyPr rtlCol="0" anchor="ctr"/>
                  <a:lstStyle/>
                  <a:p>
                    <a:endParaRPr lang="en-US"/>
                  </a:p>
                </p:txBody>
              </p:sp>
              <p:sp>
                <p:nvSpPr>
                  <p:cNvPr id="204" name="Graphic 13">
                    <a:extLst>
                      <a:ext uri="{FF2B5EF4-FFF2-40B4-BE49-F238E27FC236}">
                        <a16:creationId xmlns:a16="http://schemas.microsoft.com/office/drawing/2014/main" id="{6F244793-97E7-4CDD-B0DA-888B561CDA0C}"/>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solidFill>
                    <a:srgbClr val="143F57"/>
                  </a:solidFill>
                  <a:ln w="15294" cap="flat">
                    <a:noFill/>
                    <a:prstDash val="solid"/>
                    <a:miter/>
                  </a:ln>
                </p:spPr>
                <p:txBody>
                  <a:bodyPr rtlCol="0" anchor="ctr"/>
                  <a:lstStyle/>
                  <a:p>
                    <a:endParaRPr lang="en-US"/>
                  </a:p>
                </p:txBody>
              </p:sp>
              <p:sp>
                <p:nvSpPr>
                  <p:cNvPr id="205" name="Graphic 13">
                    <a:extLst>
                      <a:ext uri="{FF2B5EF4-FFF2-40B4-BE49-F238E27FC236}">
                        <a16:creationId xmlns:a16="http://schemas.microsoft.com/office/drawing/2014/main" id="{CA5DF1C5-349E-4A08-92D0-52E28A9E65A8}"/>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w="15294" cap="flat">
                    <a:noFill/>
                    <a:prstDash val="solid"/>
                    <a:miter/>
                  </a:ln>
                </p:spPr>
                <p:txBody>
                  <a:bodyPr rtlCol="0" anchor="ctr"/>
                  <a:lstStyle/>
                  <a:p>
                    <a:endParaRPr lang="en-US"/>
                  </a:p>
                </p:txBody>
              </p:sp>
              <p:sp>
                <p:nvSpPr>
                  <p:cNvPr id="206" name="Graphic 13">
                    <a:extLst>
                      <a:ext uri="{FF2B5EF4-FFF2-40B4-BE49-F238E27FC236}">
                        <a16:creationId xmlns:a16="http://schemas.microsoft.com/office/drawing/2014/main" id="{42EAE8CE-8CFE-4832-A68D-F15F7F533821}"/>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w="15294" cap="flat">
                    <a:noFill/>
                    <a:prstDash val="solid"/>
                    <a:miter/>
                  </a:ln>
                </p:spPr>
                <p:txBody>
                  <a:bodyPr rtlCol="0" anchor="ctr"/>
                  <a:lstStyle/>
                  <a:p>
                    <a:endParaRPr lang="en-US"/>
                  </a:p>
                </p:txBody>
              </p:sp>
              <p:sp>
                <p:nvSpPr>
                  <p:cNvPr id="207" name="Graphic 13">
                    <a:extLst>
                      <a:ext uri="{FF2B5EF4-FFF2-40B4-BE49-F238E27FC236}">
                        <a16:creationId xmlns:a16="http://schemas.microsoft.com/office/drawing/2014/main" id="{F8DB88DB-F7BA-4126-9886-EA0E511777AA}"/>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w="15294" cap="flat">
                    <a:noFill/>
                    <a:prstDash val="solid"/>
                    <a:miter/>
                  </a:ln>
                </p:spPr>
                <p:txBody>
                  <a:bodyPr rtlCol="0" anchor="ctr"/>
                  <a:lstStyle/>
                  <a:p>
                    <a:endParaRPr lang="en-US"/>
                  </a:p>
                </p:txBody>
              </p:sp>
              <p:sp>
                <p:nvSpPr>
                  <p:cNvPr id="208" name="Graphic 13">
                    <a:extLst>
                      <a:ext uri="{FF2B5EF4-FFF2-40B4-BE49-F238E27FC236}">
                        <a16:creationId xmlns:a16="http://schemas.microsoft.com/office/drawing/2014/main" id="{2650AF17-2553-42D8-A3DD-5C6E446994F1}"/>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w="15294" cap="flat">
                    <a:noFill/>
                    <a:prstDash val="solid"/>
                    <a:miter/>
                  </a:ln>
                </p:spPr>
                <p:txBody>
                  <a:bodyPr rtlCol="0" anchor="ctr"/>
                  <a:lstStyle/>
                  <a:p>
                    <a:endParaRPr lang="en-US"/>
                  </a:p>
                </p:txBody>
              </p:sp>
              <p:sp>
                <p:nvSpPr>
                  <p:cNvPr id="209" name="Graphic 13">
                    <a:extLst>
                      <a:ext uri="{FF2B5EF4-FFF2-40B4-BE49-F238E27FC236}">
                        <a16:creationId xmlns:a16="http://schemas.microsoft.com/office/drawing/2014/main" id="{F86BD87B-345A-48AC-9783-F3F8D1BD8357}"/>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w="15294" cap="flat">
                    <a:noFill/>
                    <a:prstDash val="solid"/>
                    <a:miter/>
                  </a:ln>
                </p:spPr>
                <p:txBody>
                  <a:bodyPr rtlCol="0" anchor="ctr"/>
                  <a:lstStyle/>
                  <a:p>
                    <a:endParaRPr lang="en-US"/>
                  </a:p>
                </p:txBody>
              </p:sp>
            </p:grpSp>
            <p:grpSp>
              <p:nvGrpSpPr>
                <p:cNvPr id="190" name="Graphic 13">
                  <a:extLst>
                    <a:ext uri="{FF2B5EF4-FFF2-40B4-BE49-F238E27FC236}">
                      <a16:creationId xmlns:a16="http://schemas.microsoft.com/office/drawing/2014/main" id="{4C81B696-B643-4F64-8F60-F0FE4B22B6F6}"/>
                    </a:ext>
                  </a:extLst>
                </p:cNvPr>
                <p:cNvGrpSpPr/>
                <p:nvPr/>
              </p:nvGrpSpPr>
              <p:grpSpPr>
                <a:xfrm>
                  <a:off x="7282215" y="3124286"/>
                  <a:ext cx="3469199" cy="2489942"/>
                  <a:chOff x="7282215" y="3124286"/>
                  <a:chExt cx="3469199" cy="2489942"/>
                </a:xfrm>
                <a:solidFill>
                  <a:srgbClr val="143F57"/>
                </a:solidFill>
              </p:grpSpPr>
              <p:sp>
                <p:nvSpPr>
                  <p:cNvPr id="191" name="Graphic 13">
                    <a:extLst>
                      <a:ext uri="{FF2B5EF4-FFF2-40B4-BE49-F238E27FC236}">
                        <a16:creationId xmlns:a16="http://schemas.microsoft.com/office/drawing/2014/main" id="{938E5C5C-3349-4C0E-AE2D-1250C71D564C}"/>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92" name="Graphic 13">
                    <a:extLst>
                      <a:ext uri="{FF2B5EF4-FFF2-40B4-BE49-F238E27FC236}">
                        <a16:creationId xmlns:a16="http://schemas.microsoft.com/office/drawing/2014/main" id="{E608523E-CE3B-42CC-B747-3279167E8C60}"/>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93" name="Graphic 13">
                    <a:extLst>
                      <a:ext uri="{FF2B5EF4-FFF2-40B4-BE49-F238E27FC236}">
                        <a16:creationId xmlns:a16="http://schemas.microsoft.com/office/drawing/2014/main" id="{48B6CDB4-2EBF-45A4-AA33-A46D4C7311FB}"/>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94" name="Graphic 13">
                    <a:extLst>
                      <a:ext uri="{FF2B5EF4-FFF2-40B4-BE49-F238E27FC236}">
                        <a16:creationId xmlns:a16="http://schemas.microsoft.com/office/drawing/2014/main" id="{03579CF6-C18C-4A0F-B585-62698D6BEA61}"/>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95" name="Graphic 13">
                    <a:extLst>
                      <a:ext uri="{FF2B5EF4-FFF2-40B4-BE49-F238E27FC236}">
                        <a16:creationId xmlns:a16="http://schemas.microsoft.com/office/drawing/2014/main" id="{6127C81C-3AB7-4323-9F54-BA5965650B2C}"/>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96" name="Graphic 13">
                    <a:extLst>
                      <a:ext uri="{FF2B5EF4-FFF2-40B4-BE49-F238E27FC236}">
                        <a16:creationId xmlns:a16="http://schemas.microsoft.com/office/drawing/2014/main" id="{6D34AD39-34ED-44BC-814D-7950AA595632}"/>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w="15294" cap="flat">
                    <a:noFill/>
                    <a:prstDash val="solid"/>
                    <a:miter/>
                  </a:ln>
                </p:spPr>
                <p:txBody>
                  <a:bodyPr rtlCol="0" anchor="ctr"/>
                  <a:lstStyle/>
                  <a:p>
                    <a:endParaRPr lang="en-US"/>
                  </a:p>
                </p:txBody>
              </p:sp>
              <p:sp>
                <p:nvSpPr>
                  <p:cNvPr id="197" name="Graphic 13">
                    <a:extLst>
                      <a:ext uri="{FF2B5EF4-FFF2-40B4-BE49-F238E27FC236}">
                        <a16:creationId xmlns:a16="http://schemas.microsoft.com/office/drawing/2014/main" id="{FC64D8C5-5D6B-455D-89CF-2263BF014852}"/>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w="15294" cap="flat">
                    <a:noFill/>
                    <a:prstDash val="solid"/>
                    <a:miter/>
                  </a:ln>
                </p:spPr>
                <p:txBody>
                  <a:bodyPr rtlCol="0" anchor="ctr"/>
                  <a:lstStyle/>
                  <a:p>
                    <a:endParaRPr lang="en-US"/>
                  </a:p>
                </p:txBody>
              </p:sp>
              <p:sp>
                <p:nvSpPr>
                  <p:cNvPr id="198" name="Graphic 13">
                    <a:extLst>
                      <a:ext uri="{FF2B5EF4-FFF2-40B4-BE49-F238E27FC236}">
                        <a16:creationId xmlns:a16="http://schemas.microsoft.com/office/drawing/2014/main" id="{BBFF81F3-AB64-4C7A-9F2A-5336E8A3BF1C}"/>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w="15294" cap="flat">
                    <a:noFill/>
                    <a:prstDash val="solid"/>
                    <a:miter/>
                  </a:ln>
                </p:spPr>
                <p:txBody>
                  <a:bodyPr rtlCol="0" anchor="ctr"/>
                  <a:lstStyle/>
                  <a:p>
                    <a:endParaRPr lang="en-US"/>
                  </a:p>
                </p:txBody>
              </p:sp>
              <p:sp>
                <p:nvSpPr>
                  <p:cNvPr id="199" name="Graphic 13">
                    <a:extLst>
                      <a:ext uri="{FF2B5EF4-FFF2-40B4-BE49-F238E27FC236}">
                        <a16:creationId xmlns:a16="http://schemas.microsoft.com/office/drawing/2014/main" id="{5117B035-BDD2-406B-BAF9-0229E1A5681D}"/>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w="15294" cap="flat">
                    <a:noFill/>
                    <a:prstDash val="solid"/>
                    <a:miter/>
                  </a:ln>
                </p:spPr>
                <p:txBody>
                  <a:bodyPr rtlCol="0" anchor="ctr"/>
                  <a:lstStyle/>
                  <a:p>
                    <a:endParaRPr lang="en-US"/>
                  </a:p>
                </p:txBody>
              </p:sp>
              <p:sp>
                <p:nvSpPr>
                  <p:cNvPr id="200" name="Graphic 13">
                    <a:extLst>
                      <a:ext uri="{FF2B5EF4-FFF2-40B4-BE49-F238E27FC236}">
                        <a16:creationId xmlns:a16="http://schemas.microsoft.com/office/drawing/2014/main" id="{AE86E0FD-BF2A-40F2-A81B-77079D566945}"/>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w="15294" cap="flat">
                    <a:noFill/>
                    <a:prstDash val="solid"/>
                    <a:miter/>
                  </a:ln>
                </p:spPr>
                <p:txBody>
                  <a:bodyPr rtlCol="0" anchor="ctr"/>
                  <a:lstStyle/>
                  <a:p>
                    <a:endParaRPr lang="en-US"/>
                  </a:p>
                </p:txBody>
              </p:sp>
              <p:sp>
                <p:nvSpPr>
                  <p:cNvPr id="201" name="Graphic 13">
                    <a:extLst>
                      <a:ext uri="{FF2B5EF4-FFF2-40B4-BE49-F238E27FC236}">
                        <a16:creationId xmlns:a16="http://schemas.microsoft.com/office/drawing/2014/main" id="{9BAF3C4D-2471-4492-8B97-C008B0DC85B7}"/>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w="15294" cap="flat">
                    <a:noFill/>
                    <a:prstDash val="solid"/>
                    <a:miter/>
                  </a:ln>
                </p:spPr>
                <p:txBody>
                  <a:bodyPr rtlCol="0" anchor="ctr"/>
                  <a:lstStyle/>
                  <a:p>
                    <a:endParaRPr lang="en-US"/>
                  </a:p>
                </p:txBody>
              </p:sp>
            </p:grpSp>
          </p:grpSp>
          <p:grpSp>
            <p:nvGrpSpPr>
              <p:cNvPr id="159" name="Graphic 13">
                <a:extLst>
                  <a:ext uri="{FF2B5EF4-FFF2-40B4-BE49-F238E27FC236}">
                    <a16:creationId xmlns:a16="http://schemas.microsoft.com/office/drawing/2014/main" id="{BC29AD9D-25D8-4C37-B5B2-99EBA0B1AC37}"/>
                  </a:ext>
                </a:extLst>
              </p:cNvPr>
              <p:cNvGrpSpPr/>
              <p:nvPr/>
            </p:nvGrpSpPr>
            <p:grpSpPr>
              <a:xfrm>
                <a:off x="10663227" y="2312525"/>
                <a:ext cx="2115294" cy="2024656"/>
                <a:chOff x="10663227" y="2312525"/>
                <a:chExt cx="2115294" cy="2024656"/>
              </a:xfrm>
              <a:solidFill>
                <a:srgbClr val="143F57"/>
              </a:solidFill>
            </p:grpSpPr>
            <p:grpSp>
              <p:nvGrpSpPr>
                <p:cNvPr id="171" name="Graphic 13">
                  <a:extLst>
                    <a:ext uri="{FF2B5EF4-FFF2-40B4-BE49-F238E27FC236}">
                      <a16:creationId xmlns:a16="http://schemas.microsoft.com/office/drawing/2014/main" id="{961C0F9C-E479-4F16-B166-1E1010809C74}"/>
                    </a:ext>
                  </a:extLst>
                </p:cNvPr>
                <p:cNvGrpSpPr/>
                <p:nvPr/>
              </p:nvGrpSpPr>
              <p:grpSpPr>
                <a:xfrm>
                  <a:off x="10663227" y="2340390"/>
                  <a:ext cx="2098300" cy="1980869"/>
                  <a:chOff x="10663227" y="2340390"/>
                  <a:chExt cx="2098300" cy="1980869"/>
                </a:xfrm>
                <a:solidFill>
                  <a:srgbClr val="143F57"/>
                </a:solidFill>
              </p:grpSpPr>
              <p:sp>
                <p:nvSpPr>
                  <p:cNvPr id="181" name="Graphic 13">
                    <a:extLst>
                      <a:ext uri="{FF2B5EF4-FFF2-40B4-BE49-F238E27FC236}">
                        <a16:creationId xmlns:a16="http://schemas.microsoft.com/office/drawing/2014/main" id="{0EE08F3A-E0C5-4615-B2C1-8CBEB8FB30EF}"/>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w="15294" cap="flat">
                    <a:noFill/>
                    <a:prstDash val="solid"/>
                    <a:miter/>
                  </a:ln>
                </p:spPr>
                <p:txBody>
                  <a:bodyPr rtlCol="0" anchor="ctr"/>
                  <a:lstStyle/>
                  <a:p>
                    <a:endParaRPr lang="en-US"/>
                  </a:p>
                </p:txBody>
              </p:sp>
              <p:sp>
                <p:nvSpPr>
                  <p:cNvPr id="182" name="Graphic 13">
                    <a:extLst>
                      <a:ext uri="{FF2B5EF4-FFF2-40B4-BE49-F238E27FC236}">
                        <a16:creationId xmlns:a16="http://schemas.microsoft.com/office/drawing/2014/main" id="{D0121F5B-0757-4CCF-9030-7C20FFDAA1A0}"/>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w="15294" cap="flat">
                    <a:noFill/>
                    <a:prstDash val="solid"/>
                    <a:miter/>
                  </a:ln>
                </p:spPr>
                <p:txBody>
                  <a:bodyPr rtlCol="0" anchor="ctr"/>
                  <a:lstStyle/>
                  <a:p>
                    <a:endParaRPr lang="en-US"/>
                  </a:p>
                </p:txBody>
              </p:sp>
              <p:sp>
                <p:nvSpPr>
                  <p:cNvPr id="183" name="Graphic 13">
                    <a:extLst>
                      <a:ext uri="{FF2B5EF4-FFF2-40B4-BE49-F238E27FC236}">
                        <a16:creationId xmlns:a16="http://schemas.microsoft.com/office/drawing/2014/main" id="{D2FB76D5-3F25-459A-8EF0-4BF207C88B29}"/>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solidFill>
                    <a:srgbClr val="143F57"/>
                  </a:solidFill>
                  <a:ln w="15294" cap="flat">
                    <a:noFill/>
                    <a:prstDash val="solid"/>
                    <a:miter/>
                  </a:ln>
                </p:spPr>
                <p:txBody>
                  <a:bodyPr rtlCol="0" anchor="ctr"/>
                  <a:lstStyle/>
                  <a:p>
                    <a:endParaRPr lang="en-US"/>
                  </a:p>
                </p:txBody>
              </p:sp>
              <p:sp>
                <p:nvSpPr>
                  <p:cNvPr id="184" name="Graphic 13">
                    <a:extLst>
                      <a:ext uri="{FF2B5EF4-FFF2-40B4-BE49-F238E27FC236}">
                        <a16:creationId xmlns:a16="http://schemas.microsoft.com/office/drawing/2014/main" id="{F25759CB-41D0-4B16-B6AE-2ACAF3DBBE9C}"/>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w="15294" cap="flat">
                    <a:noFill/>
                    <a:prstDash val="solid"/>
                    <a:miter/>
                  </a:ln>
                </p:spPr>
                <p:txBody>
                  <a:bodyPr rtlCol="0" anchor="ctr"/>
                  <a:lstStyle/>
                  <a:p>
                    <a:endParaRPr lang="en-US"/>
                  </a:p>
                </p:txBody>
              </p:sp>
              <p:sp>
                <p:nvSpPr>
                  <p:cNvPr id="185" name="Graphic 13">
                    <a:extLst>
                      <a:ext uri="{FF2B5EF4-FFF2-40B4-BE49-F238E27FC236}">
                        <a16:creationId xmlns:a16="http://schemas.microsoft.com/office/drawing/2014/main" id="{925C6480-C74F-4CF1-B895-1E70273CA9A3}"/>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w="15294" cap="flat">
                    <a:noFill/>
                    <a:prstDash val="solid"/>
                    <a:miter/>
                  </a:ln>
                </p:spPr>
                <p:txBody>
                  <a:bodyPr rtlCol="0" anchor="ctr"/>
                  <a:lstStyle/>
                  <a:p>
                    <a:endParaRPr lang="en-US"/>
                  </a:p>
                </p:txBody>
              </p:sp>
              <p:sp>
                <p:nvSpPr>
                  <p:cNvPr id="186" name="Graphic 13">
                    <a:extLst>
                      <a:ext uri="{FF2B5EF4-FFF2-40B4-BE49-F238E27FC236}">
                        <a16:creationId xmlns:a16="http://schemas.microsoft.com/office/drawing/2014/main" id="{144E85DD-B9EA-46C7-B645-6BD2D705123E}"/>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w="15294" cap="flat">
                    <a:noFill/>
                    <a:prstDash val="solid"/>
                    <a:miter/>
                  </a:ln>
                </p:spPr>
                <p:txBody>
                  <a:bodyPr rtlCol="0" anchor="ctr"/>
                  <a:lstStyle/>
                  <a:p>
                    <a:endParaRPr lang="en-US"/>
                  </a:p>
                </p:txBody>
              </p:sp>
              <p:sp>
                <p:nvSpPr>
                  <p:cNvPr id="187" name="Graphic 13">
                    <a:extLst>
                      <a:ext uri="{FF2B5EF4-FFF2-40B4-BE49-F238E27FC236}">
                        <a16:creationId xmlns:a16="http://schemas.microsoft.com/office/drawing/2014/main" id="{8458C369-CEB8-4725-B3EA-99B28AE547E5}"/>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w="15294" cap="flat">
                    <a:noFill/>
                    <a:prstDash val="solid"/>
                    <a:miter/>
                  </a:ln>
                </p:spPr>
                <p:txBody>
                  <a:bodyPr rtlCol="0" anchor="ctr"/>
                  <a:lstStyle/>
                  <a:p>
                    <a:endParaRPr lang="en-US"/>
                  </a:p>
                </p:txBody>
              </p:sp>
              <p:sp>
                <p:nvSpPr>
                  <p:cNvPr id="188" name="Graphic 13">
                    <a:extLst>
                      <a:ext uri="{FF2B5EF4-FFF2-40B4-BE49-F238E27FC236}">
                        <a16:creationId xmlns:a16="http://schemas.microsoft.com/office/drawing/2014/main" id="{8A51E013-8237-42CB-909A-885A3CC89BE5}"/>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w="15294" cap="flat">
                    <a:noFill/>
                    <a:prstDash val="solid"/>
                    <a:miter/>
                  </a:ln>
                </p:spPr>
                <p:txBody>
                  <a:bodyPr rtlCol="0" anchor="ctr"/>
                  <a:lstStyle/>
                  <a:p>
                    <a:endParaRPr lang="en-US"/>
                  </a:p>
                </p:txBody>
              </p:sp>
            </p:grpSp>
            <p:grpSp>
              <p:nvGrpSpPr>
                <p:cNvPr id="172" name="Graphic 13">
                  <a:extLst>
                    <a:ext uri="{FF2B5EF4-FFF2-40B4-BE49-F238E27FC236}">
                      <a16:creationId xmlns:a16="http://schemas.microsoft.com/office/drawing/2014/main" id="{7048CB39-7E85-45A5-B52D-715C096A9BDE}"/>
                    </a:ext>
                  </a:extLst>
                </p:cNvPr>
                <p:cNvGrpSpPr/>
                <p:nvPr/>
              </p:nvGrpSpPr>
              <p:grpSpPr>
                <a:xfrm>
                  <a:off x="10904061" y="2312525"/>
                  <a:ext cx="1874461" cy="2024656"/>
                  <a:chOff x="10904061" y="2312525"/>
                  <a:chExt cx="1874461" cy="2024656"/>
                </a:xfrm>
                <a:solidFill>
                  <a:srgbClr val="143F57"/>
                </a:solidFill>
              </p:grpSpPr>
              <p:sp>
                <p:nvSpPr>
                  <p:cNvPr id="173" name="Graphic 13">
                    <a:extLst>
                      <a:ext uri="{FF2B5EF4-FFF2-40B4-BE49-F238E27FC236}">
                        <a16:creationId xmlns:a16="http://schemas.microsoft.com/office/drawing/2014/main" id="{C2749B77-324E-406B-BA57-DF89044F9BB7}"/>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w="15294" cap="flat">
                    <a:noFill/>
                    <a:prstDash val="solid"/>
                    <a:miter/>
                  </a:ln>
                </p:spPr>
                <p:txBody>
                  <a:bodyPr rtlCol="0" anchor="ctr"/>
                  <a:lstStyle/>
                  <a:p>
                    <a:endParaRPr lang="en-US"/>
                  </a:p>
                </p:txBody>
              </p:sp>
              <p:sp>
                <p:nvSpPr>
                  <p:cNvPr id="174" name="Graphic 13">
                    <a:extLst>
                      <a:ext uri="{FF2B5EF4-FFF2-40B4-BE49-F238E27FC236}">
                        <a16:creationId xmlns:a16="http://schemas.microsoft.com/office/drawing/2014/main" id="{A7C236C5-C5D4-4439-8255-0F4F362FBB8D}"/>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w="15294" cap="flat">
                    <a:noFill/>
                    <a:prstDash val="solid"/>
                    <a:miter/>
                  </a:ln>
                </p:spPr>
                <p:txBody>
                  <a:bodyPr rtlCol="0" anchor="ctr"/>
                  <a:lstStyle/>
                  <a:p>
                    <a:endParaRPr lang="en-US"/>
                  </a:p>
                </p:txBody>
              </p:sp>
              <p:sp>
                <p:nvSpPr>
                  <p:cNvPr id="175" name="Graphic 13">
                    <a:extLst>
                      <a:ext uri="{FF2B5EF4-FFF2-40B4-BE49-F238E27FC236}">
                        <a16:creationId xmlns:a16="http://schemas.microsoft.com/office/drawing/2014/main" id="{A60A4549-256F-41C0-A3B7-F58619C85AC6}"/>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w="15294" cap="flat">
                    <a:noFill/>
                    <a:prstDash val="solid"/>
                    <a:miter/>
                  </a:ln>
                </p:spPr>
                <p:txBody>
                  <a:bodyPr rtlCol="0" anchor="ctr"/>
                  <a:lstStyle/>
                  <a:p>
                    <a:endParaRPr lang="en-US"/>
                  </a:p>
                </p:txBody>
              </p:sp>
              <p:sp>
                <p:nvSpPr>
                  <p:cNvPr id="176" name="Graphic 13">
                    <a:extLst>
                      <a:ext uri="{FF2B5EF4-FFF2-40B4-BE49-F238E27FC236}">
                        <a16:creationId xmlns:a16="http://schemas.microsoft.com/office/drawing/2014/main" id="{6EB0EFA2-5CF9-4CC6-ACA9-06E139198460}"/>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w="15294" cap="flat">
                    <a:noFill/>
                    <a:prstDash val="solid"/>
                    <a:miter/>
                  </a:ln>
                </p:spPr>
                <p:txBody>
                  <a:bodyPr rtlCol="0" anchor="ctr"/>
                  <a:lstStyle/>
                  <a:p>
                    <a:endParaRPr lang="en-US"/>
                  </a:p>
                </p:txBody>
              </p:sp>
              <p:sp>
                <p:nvSpPr>
                  <p:cNvPr id="177" name="Graphic 13">
                    <a:extLst>
                      <a:ext uri="{FF2B5EF4-FFF2-40B4-BE49-F238E27FC236}">
                        <a16:creationId xmlns:a16="http://schemas.microsoft.com/office/drawing/2014/main" id="{CF431DC7-6C9F-4F85-9789-26EB68F15693}"/>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w="15294" cap="flat">
                    <a:noFill/>
                    <a:prstDash val="solid"/>
                    <a:miter/>
                  </a:ln>
                </p:spPr>
                <p:txBody>
                  <a:bodyPr rtlCol="0" anchor="ctr"/>
                  <a:lstStyle/>
                  <a:p>
                    <a:endParaRPr lang="en-US"/>
                  </a:p>
                </p:txBody>
              </p:sp>
              <p:sp>
                <p:nvSpPr>
                  <p:cNvPr id="178" name="Graphic 13">
                    <a:extLst>
                      <a:ext uri="{FF2B5EF4-FFF2-40B4-BE49-F238E27FC236}">
                        <a16:creationId xmlns:a16="http://schemas.microsoft.com/office/drawing/2014/main" id="{B674AD16-A38F-4771-9ECE-728B50BE7771}"/>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w="15294" cap="flat">
                    <a:noFill/>
                    <a:prstDash val="solid"/>
                    <a:miter/>
                  </a:ln>
                </p:spPr>
                <p:txBody>
                  <a:bodyPr rtlCol="0" anchor="ctr"/>
                  <a:lstStyle/>
                  <a:p>
                    <a:endParaRPr lang="en-US"/>
                  </a:p>
                </p:txBody>
              </p:sp>
              <p:sp>
                <p:nvSpPr>
                  <p:cNvPr id="179" name="Graphic 13">
                    <a:extLst>
                      <a:ext uri="{FF2B5EF4-FFF2-40B4-BE49-F238E27FC236}">
                        <a16:creationId xmlns:a16="http://schemas.microsoft.com/office/drawing/2014/main" id="{1C829726-95D5-4EF0-BDE0-2056E9C511EA}"/>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w="15294" cap="flat">
                    <a:noFill/>
                    <a:prstDash val="solid"/>
                    <a:miter/>
                  </a:ln>
                </p:spPr>
                <p:txBody>
                  <a:bodyPr rtlCol="0" anchor="ctr"/>
                  <a:lstStyle/>
                  <a:p>
                    <a:endParaRPr lang="en-US"/>
                  </a:p>
                </p:txBody>
              </p:sp>
              <p:sp>
                <p:nvSpPr>
                  <p:cNvPr id="180" name="Graphic 13">
                    <a:extLst>
                      <a:ext uri="{FF2B5EF4-FFF2-40B4-BE49-F238E27FC236}">
                        <a16:creationId xmlns:a16="http://schemas.microsoft.com/office/drawing/2014/main" id="{D6FD1337-C2F7-4C73-8959-41EB2F030927}"/>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w="15294" cap="flat">
                    <a:noFill/>
                    <a:prstDash val="solid"/>
                    <a:miter/>
                  </a:ln>
                </p:spPr>
                <p:txBody>
                  <a:bodyPr rtlCol="0" anchor="ctr"/>
                  <a:lstStyle/>
                  <a:p>
                    <a:endParaRPr lang="en-US"/>
                  </a:p>
                </p:txBody>
              </p:sp>
            </p:grpSp>
          </p:grpSp>
          <p:grpSp>
            <p:nvGrpSpPr>
              <p:cNvPr id="160" name="Graphic 13">
                <a:extLst>
                  <a:ext uri="{FF2B5EF4-FFF2-40B4-BE49-F238E27FC236}">
                    <a16:creationId xmlns:a16="http://schemas.microsoft.com/office/drawing/2014/main" id="{694FF61B-CB89-49C7-9007-B07BB4D34BE5}"/>
                  </a:ext>
                </a:extLst>
              </p:cNvPr>
              <p:cNvGrpSpPr/>
              <p:nvPr/>
            </p:nvGrpSpPr>
            <p:grpSpPr>
              <a:xfrm>
                <a:off x="9377147" y="1869133"/>
                <a:ext cx="1288223" cy="3042037"/>
                <a:chOff x="9377147" y="1869133"/>
                <a:chExt cx="1288223" cy="3042037"/>
              </a:xfrm>
              <a:solidFill>
                <a:srgbClr val="143F57"/>
              </a:solidFill>
            </p:grpSpPr>
            <p:sp>
              <p:nvSpPr>
                <p:cNvPr id="167" name="Graphic 13">
                  <a:extLst>
                    <a:ext uri="{FF2B5EF4-FFF2-40B4-BE49-F238E27FC236}">
                      <a16:creationId xmlns:a16="http://schemas.microsoft.com/office/drawing/2014/main" id="{3BBAECC3-A6D6-4C04-8C5F-025BB18E9DF8}"/>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w="15294" cap="flat">
                  <a:noFill/>
                  <a:prstDash val="solid"/>
                  <a:miter/>
                </a:ln>
              </p:spPr>
              <p:txBody>
                <a:bodyPr rtlCol="0" anchor="ctr"/>
                <a:lstStyle/>
                <a:p>
                  <a:endParaRPr lang="en-US"/>
                </a:p>
              </p:txBody>
            </p:sp>
            <p:sp>
              <p:nvSpPr>
                <p:cNvPr id="168" name="Graphic 13">
                  <a:extLst>
                    <a:ext uri="{FF2B5EF4-FFF2-40B4-BE49-F238E27FC236}">
                      <a16:creationId xmlns:a16="http://schemas.microsoft.com/office/drawing/2014/main" id="{8521EA6A-9038-4411-9230-B86E799C22A9}"/>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w="15294" cap="flat">
                  <a:noFill/>
                  <a:prstDash val="solid"/>
                  <a:miter/>
                </a:ln>
              </p:spPr>
              <p:txBody>
                <a:bodyPr rtlCol="0" anchor="ctr"/>
                <a:lstStyle/>
                <a:p>
                  <a:endParaRPr lang="en-US"/>
                </a:p>
              </p:txBody>
            </p:sp>
            <p:sp>
              <p:nvSpPr>
                <p:cNvPr id="169" name="Graphic 13">
                  <a:extLst>
                    <a:ext uri="{FF2B5EF4-FFF2-40B4-BE49-F238E27FC236}">
                      <a16:creationId xmlns:a16="http://schemas.microsoft.com/office/drawing/2014/main" id="{53626240-E887-4963-A5E1-DF84CAB4423B}"/>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w="15294" cap="flat">
                  <a:noFill/>
                  <a:prstDash val="solid"/>
                  <a:miter/>
                </a:ln>
              </p:spPr>
              <p:txBody>
                <a:bodyPr rtlCol="0" anchor="ctr"/>
                <a:lstStyle/>
                <a:p>
                  <a:endParaRPr lang="en-US"/>
                </a:p>
              </p:txBody>
            </p:sp>
            <p:sp>
              <p:nvSpPr>
                <p:cNvPr id="170" name="Graphic 13">
                  <a:extLst>
                    <a:ext uri="{FF2B5EF4-FFF2-40B4-BE49-F238E27FC236}">
                      <a16:creationId xmlns:a16="http://schemas.microsoft.com/office/drawing/2014/main" id="{C1A37CA8-6508-4F65-8203-27C52163289B}"/>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w="15294" cap="flat">
                  <a:noFill/>
                  <a:prstDash val="solid"/>
                  <a:miter/>
                </a:ln>
              </p:spPr>
              <p:txBody>
                <a:bodyPr rtlCol="0" anchor="ctr"/>
                <a:lstStyle/>
                <a:p>
                  <a:endParaRPr lang="en-US"/>
                </a:p>
              </p:txBody>
            </p:sp>
          </p:grpSp>
          <p:grpSp>
            <p:nvGrpSpPr>
              <p:cNvPr id="161" name="Graphic 13">
                <a:extLst>
                  <a:ext uri="{FF2B5EF4-FFF2-40B4-BE49-F238E27FC236}">
                    <a16:creationId xmlns:a16="http://schemas.microsoft.com/office/drawing/2014/main" id="{F0156A96-0A0F-4FD4-A40D-7D02B8E08109}"/>
                  </a:ext>
                </a:extLst>
              </p:cNvPr>
              <p:cNvGrpSpPr/>
              <p:nvPr/>
            </p:nvGrpSpPr>
            <p:grpSpPr>
              <a:xfrm>
                <a:off x="9350737" y="1831814"/>
                <a:ext cx="1351914" cy="1615331"/>
                <a:chOff x="9350737" y="1831814"/>
                <a:chExt cx="1351914" cy="1615331"/>
              </a:xfrm>
              <a:solidFill>
                <a:srgbClr val="143F57"/>
              </a:solidFill>
            </p:grpSpPr>
            <p:sp>
              <p:nvSpPr>
                <p:cNvPr id="162" name="Graphic 13">
                  <a:extLst>
                    <a:ext uri="{FF2B5EF4-FFF2-40B4-BE49-F238E27FC236}">
                      <a16:creationId xmlns:a16="http://schemas.microsoft.com/office/drawing/2014/main" id="{8B964F3E-7648-4236-B5D5-6807D58F5E36}"/>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w="15294" cap="flat">
                  <a:noFill/>
                  <a:prstDash val="solid"/>
                  <a:miter/>
                </a:ln>
              </p:spPr>
              <p:txBody>
                <a:bodyPr rtlCol="0" anchor="ctr"/>
                <a:lstStyle/>
                <a:p>
                  <a:endParaRPr lang="en-US"/>
                </a:p>
              </p:txBody>
            </p:sp>
            <p:sp>
              <p:nvSpPr>
                <p:cNvPr id="163" name="Graphic 13">
                  <a:extLst>
                    <a:ext uri="{FF2B5EF4-FFF2-40B4-BE49-F238E27FC236}">
                      <a16:creationId xmlns:a16="http://schemas.microsoft.com/office/drawing/2014/main" id="{C8130F54-B0AE-4F5E-9DDF-A09B3BBEA108}"/>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w="15294" cap="flat">
                  <a:noFill/>
                  <a:prstDash val="solid"/>
                  <a:miter/>
                </a:ln>
              </p:spPr>
              <p:txBody>
                <a:bodyPr rtlCol="0" anchor="ctr"/>
                <a:lstStyle/>
                <a:p>
                  <a:endParaRPr lang="en-US"/>
                </a:p>
              </p:txBody>
            </p:sp>
            <p:sp>
              <p:nvSpPr>
                <p:cNvPr id="164" name="Graphic 13">
                  <a:extLst>
                    <a:ext uri="{FF2B5EF4-FFF2-40B4-BE49-F238E27FC236}">
                      <a16:creationId xmlns:a16="http://schemas.microsoft.com/office/drawing/2014/main" id="{89DCCDAD-41D7-4B46-AC0C-9739A94BEFD0}"/>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w="15294" cap="flat">
                  <a:noFill/>
                  <a:prstDash val="solid"/>
                  <a:miter/>
                </a:ln>
              </p:spPr>
              <p:txBody>
                <a:bodyPr rtlCol="0" anchor="ctr"/>
                <a:lstStyle/>
                <a:p>
                  <a:endParaRPr lang="en-US"/>
                </a:p>
              </p:txBody>
            </p:sp>
            <p:sp>
              <p:nvSpPr>
                <p:cNvPr id="165" name="Graphic 13">
                  <a:extLst>
                    <a:ext uri="{FF2B5EF4-FFF2-40B4-BE49-F238E27FC236}">
                      <a16:creationId xmlns:a16="http://schemas.microsoft.com/office/drawing/2014/main" id="{490A99C2-1D68-4239-85AC-62968DDF5F6A}"/>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w="15294" cap="flat">
                  <a:noFill/>
                  <a:prstDash val="solid"/>
                  <a:miter/>
                </a:ln>
              </p:spPr>
              <p:txBody>
                <a:bodyPr rtlCol="0" anchor="ctr"/>
                <a:lstStyle/>
                <a:p>
                  <a:endParaRPr lang="en-US"/>
                </a:p>
              </p:txBody>
            </p:sp>
            <p:sp>
              <p:nvSpPr>
                <p:cNvPr id="166" name="Graphic 13">
                  <a:extLst>
                    <a:ext uri="{FF2B5EF4-FFF2-40B4-BE49-F238E27FC236}">
                      <a16:creationId xmlns:a16="http://schemas.microsoft.com/office/drawing/2014/main" id="{740127F7-3956-482F-AAD4-76FBD955DAAD}"/>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w="15294" cap="flat">
                  <a:noFill/>
                  <a:prstDash val="solid"/>
                  <a:miter/>
                </a:ln>
              </p:spPr>
              <p:txBody>
                <a:bodyPr rtlCol="0" anchor="ctr"/>
                <a:lstStyle/>
                <a:p>
                  <a:endParaRPr lang="en-US"/>
                </a:p>
              </p:txBody>
            </p:sp>
          </p:grpSp>
        </p:grpSp>
        <p:grpSp>
          <p:nvGrpSpPr>
            <p:cNvPr id="141" name="Graphic 13">
              <a:extLst>
                <a:ext uri="{FF2B5EF4-FFF2-40B4-BE49-F238E27FC236}">
                  <a16:creationId xmlns:a16="http://schemas.microsoft.com/office/drawing/2014/main" id="{971FD1EB-1406-4DA3-AB05-A6FDAC541E41}"/>
                </a:ext>
              </a:extLst>
            </p:cNvPr>
            <p:cNvGrpSpPr/>
            <p:nvPr/>
          </p:nvGrpSpPr>
          <p:grpSpPr>
            <a:xfrm>
              <a:off x="7860492" y="3492503"/>
              <a:ext cx="4401837" cy="3124867"/>
              <a:chOff x="7860492" y="3492503"/>
              <a:chExt cx="4401837" cy="3124867"/>
            </a:xfrm>
            <a:solidFill>
              <a:srgbClr val="172430">
                <a:alpha val="35000"/>
              </a:srgbClr>
            </a:solidFill>
          </p:grpSpPr>
          <p:grpSp>
            <p:nvGrpSpPr>
              <p:cNvPr id="142" name="Graphic 13">
                <a:extLst>
                  <a:ext uri="{FF2B5EF4-FFF2-40B4-BE49-F238E27FC236}">
                    <a16:creationId xmlns:a16="http://schemas.microsoft.com/office/drawing/2014/main" id="{35F2C194-624D-4AEE-8794-8E42925B2DC6}"/>
                  </a:ext>
                </a:extLst>
              </p:cNvPr>
              <p:cNvGrpSpPr/>
              <p:nvPr/>
            </p:nvGrpSpPr>
            <p:grpSpPr>
              <a:xfrm>
                <a:off x="7860492" y="3492503"/>
                <a:ext cx="3336764" cy="3124867"/>
                <a:chOff x="7860492" y="3492503"/>
                <a:chExt cx="3336764" cy="3124867"/>
              </a:xfrm>
              <a:grpFill/>
            </p:grpSpPr>
            <p:grpSp>
              <p:nvGrpSpPr>
                <p:cNvPr id="144" name="Graphic 13">
                  <a:extLst>
                    <a:ext uri="{FF2B5EF4-FFF2-40B4-BE49-F238E27FC236}">
                      <a16:creationId xmlns:a16="http://schemas.microsoft.com/office/drawing/2014/main" id="{6B608F27-943A-4C6E-A781-B8FF430AEAE6}"/>
                    </a:ext>
                  </a:extLst>
                </p:cNvPr>
                <p:cNvGrpSpPr/>
                <p:nvPr/>
              </p:nvGrpSpPr>
              <p:grpSpPr>
                <a:xfrm>
                  <a:off x="7886673" y="3517153"/>
                  <a:ext cx="3238471" cy="3057501"/>
                  <a:chOff x="7886673" y="3517153"/>
                  <a:chExt cx="3238471" cy="3057501"/>
                </a:xfrm>
                <a:grpFill/>
              </p:grpSpPr>
              <p:sp>
                <p:nvSpPr>
                  <p:cNvPr id="152" name="Graphic 13">
                    <a:extLst>
                      <a:ext uri="{FF2B5EF4-FFF2-40B4-BE49-F238E27FC236}">
                        <a16:creationId xmlns:a16="http://schemas.microsoft.com/office/drawing/2014/main" id="{00B421EF-29B1-494D-A49D-0B952F25BA05}"/>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153" name="Graphic 13">
                    <a:extLst>
                      <a:ext uri="{FF2B5EF4-FFF2-40B4-BE49-F238E27FC236}">
                        <a16:creationId xmlns:a16="http://schemas.microsoft.com/office/drawing/2014/main" id="{7840B585-AC07-4B0E-923A-1B66BC70698D}"/>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154" name="Graphic 13">
                    <a:extLst>
                      <a:ext uri="{FF2B5EF4-FFF2-40B4-BE49-F238E27FC236}">
                        <a16:creationId xmlns:a16="http://schemas.microsoft.com/office/drawing/2014/main" id="{8F450468-B4DD-45CE-92EB-CBD11942906A}"/>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155" name="Graphic 13">
                    <a:extLst>
                      <a:ext uri="{FF2B5EF4-FFF2-40B4-BE49-F238E27FC236}">
                        <a16:creationId xmlns:a16="http://schemas.microsoft.com/office/drawing/2014/main" id="{75BF890E-CA9A-4C8C-A399-F71D418E005D}"/>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156" name="Graphic 13">
                    <a:extLst>
                      <a:ext uri="{FF2B5EF4-FFF2-40B4-BE49-F238E27FC236}">
                        <a16:creationId xmlns:a16="http://schemas.microsoft.com/office/drawing/2014/main" id="{FA22191D-C8E0-492A-9601-62266C887B87}"/>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157" name="Graphic 13">
                    <a:extLst>
                      <a:ext uri="{FF2B5EF4-FFF2-40B4-BE49-F238E27FC236}">
                        <a16:creationId xmlns:a16="http://schemas.microsoft.com/office/drawing/2014/main" id="{93794848-AF02-4203-8B89-0C7DFF1E280F}"/>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145" name="Graphic 13">
                  <a:extLst>
                    <a:ext uri="{FF2B5EF4-FFF2-40B4-BE49-F238E27FC236}">
                      <a16:creationId xmlns:a16="http://schemas.microsoft.com/office/drawing/2014/main" id="{9897BC70-42D9-48BC-A874-930207342F90}"/>
                    </a:ext>
                  </a:extLst>
                </p:cNvPr>
                <p:cNvGrpSpPr/>
                <p:nvPr/>
              </p:nvGrpSpPr>
              <p:grpSpPr>
                <a:xfrm>
                  <a:off x="7860492" y="3492503"/>
                  <a:ext cx="3336764" cy="3124867"/>
                  <a:chOff x="7860492" y="3492503"/>
                  <a:chExt cx="3336764" cy="3124867"/>
                </a:xfrm>
                <a:grpFill/>
              </p:grpSpPr>
              <p:sp>
                <p:nvSpPr>
                  <p:cNvPr id="146" name="Graphic 13">
                    <a:extLst>
                      <a:ext uri="{FF2B5EF4-FFF2-40B4-BE49-F238E27FC236}">
                        <a16:creationId xmlns:a16="http://schemas.microsoft.com/office/drawing/2014/main" id="{FA5F400A-5BFA-49C3-B638-16DAEA890201}"/>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147" name="Graphic 13">
                    <a:extLst>
                      <a:ext uri="{FF2B5EF4-FFF2-40B4-BE49-F238E27FC236}">
                        <a16:creationId xmlns:a16="http://schemas.microsoft.com/office/drawing/2014/main" id="{DB173537-C981-4E48-B90F-1F64E95B2F1C}"/>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148" name="Graphic 13">
                    <a:extLst>
                      <a:ext uri="{FF2B5EF4-FFF2-40B4-BE49-F238E27FC236}">
                        <a16:creationId xmlns:a16="http://schemas.microsoft.com/office/drawing/2014/main" id="{00F40AC0-1F6C-4BBF-A28E-3299A43673B5}"/>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149" name="Graphic 13">
                    <a:extLst>
                      <a:ext uri="{FF2B5EF4-FFF2-40B4-BE49-F238E27FC236}">
                        <a16:creationId xmlns:a16="http://schemas.microsoft.com/office/drawing/2014/main" id="{ADA21501-72B7-477C-82F1-0DE4C18D200A}"/>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150" name="Graphic 13">
                    <a:extLst>
                      <a:ext uri="{FF2B5EF4-FFF2-40B4-BE49-F238E27FC236}">
                        <a16:creationId xmlns:a16="http://schemas.microsoft.com/office/drawing/2014/main" id="{6BBE9309-87F5-4C84-A136-B0E5E01D6819}"/>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151" name="Graphic 13">
                    <a:extLst>
                      <a:ext uri="{FF2B5EF4-FFF2-40B4-BE49-F238E27FC236}">
                        <a16:creationId xmlns:a16="http://schemas.microsoft.com/office/drawing/2014/main" id="{3A5CDE73-BA4E-48F2-9CB7-0EDC6A76E8B9}"/>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143" name="Graphic 13">
                <a:extLst>
                  <a:ext uri="{FF2B5EF4-FFF2-40B4-BE49-F238E27FC236}">
                    <a16:creationId xmlns:a16="http://schemas.microsoft.com/office/drawing/2014/main" id="{115F35B5-4DFF-4635-8D1A-1CB16E6BBF5B}"/>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sp>
        <p:nvSpPr>
          <p:cNvPr id="280" name="Rectangle: Rounded Corners 1184">
            <a:extLst>
              <a:ext uri="{FF2B5EF4-FFF2-40B4-BE49-F238E27FC236}">
                <a16:creationId xmlns:a16="http://schemas.microsoft.com/office/drawing/2014/main" id="{446E424B-6FF1-2FAE-E716-72EBB6900D7D}"/>
              </a:ext>
            </a:extLst>
          </p:cNvPr>
          <p:cNvSpPr/>
          <p:nvPr/>
        </p:nvSpPr>
        <p:spPr>
          <a:xfrm>
            <a:off x="5024122" y="1535176"/>
            <a:ext cx="6805381" cy="4851311"/>
          </a:xfrm>
          <a:prstGeom prst="roundRect">
            <a:avLst>
              <a:gd name="adj" fmla="val 8356"/>
            </a:avLst>
          </a:prstGeom>
          <a:solidFill>
            <a:schemeClr val="bg1">
              <a:alpha val="93000"/>
            </a:schemeClr>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230">
            <a:extLst>
              <a:ext uri="{FF2B5EF4-FFF2-40B4-BE49-F238E27FC236}">
                <a16:creationId xmlns:a16="http://schemas.microsoft.com/office/drawing/2014/main" id="{F489CB03-34F2-6708-C454-CC4ED79BECF4}"/>
              </a:ext>
            </a:extLst>
          </p:cNvPr>
          <p:cNvSpPr/>
          <p:nvPr/>
        </p:nvSpPr>
        <p:spPr>
          <a:xfrm rot="16200000">
            <a:off x="9738634" y="4420668"/>
            <a:ext cx="2480588" cy="2413318"/>
          </a:xfrm>
          <a:custGeom>
            <a:avLst/>
            <a:gdLst>
              <a:gd name="connsiteX0" fmla="*/ 64126 w 2480588"/>
              <a:gd name="connsiteY0" fmla="*/ 0 h 2413318"/>
              <a:gd name="connsiteX1" fmla="*/ 2468279 w 2480588"/>
              <a:gd name="connsiteY1" fmla="*/ 2169543 h 2413318"/>
              <a:gd name="connsiteX2" fmla="*/ 2480588 w 2480588"/>
              <a:gd name="connsiteY2" fmla="*/ 2413318 h 2413318"/>
              <a:gd name="connsiteX3" fmla="*/ 1070725 w 2480588"/>
              <a:gd name="connsiteY3" fmla="*/ 2413318 h 2413318"/>
              <a:gd name="connsiteX4" fmla="*/ 1065694 w 2480588"/>
              <a:gd name="connsiteY4" fmla="*/ 2313693 h 2413318"/>
              <a:gd name="connsiteX5" fmla="*/ 64125 w 2480588"/>
              <a:gd name="connsiteY5" fmla="*/ 1409862 h 2413318"/>
              <a:gd name="connsiteX6" fmla="*/ 0 w 2480588"/>
              <a:gd name="connsiteY6" fmla="*/ 1413100 h 2413318"/>
              <a:gd name="connsiteX7" fmla="*/ 0 w 2480588"/>
              <a:gd name="connsiteY7" fmla="*/ 3238 h 241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588" h="2413318">
                <a:moveTo>
                  <a:pt x="64126" y="0"/>
                </a:moveTo>
                <a:cubicBezTo>
                  <a:pt x="1315376" y="0"/>
                  <a:pt x="2344523" y="950943"/>
                  <a:pt x="2468279" y="2169543"/>
                </a:cubicBezTo>
                <a:lnTo>
                  <a:pt x="2480588" y="2413318"/>
                </a:lnTo>
                <a:lnTo>
                  <a:pt x="1070725" y="2413318"/>
                </a:lnTo>
                <a:lnTo>
                  <a:pt x="1065694" y="2313693"/>
                </a:lnTo>
                <a:cubicBezTo>
                  <a:pt x="1014138" y="1806025"/>
                  <a:pt x="585396" y="1409862"/>
                  <a:pt x="64125" y="1409862"/>
                </a:cubicBezTo>
                <a:lnTo>
                  <a:pt x="0" y="1413100"/>
                </a:lnTo>
                <a:lnTo>
                  <a:pt x="0" y="3238"/>
                </a:lnTo>
                <a:close/>
              </a:path>
            </a:pathLst>
          </a:custGeom>
          <a:gradFill flip="none" rotWithShape="1">
            <a:gsLst>
              <a:gs pos="0">
                <a:srgbClr val="2EB5B2"/>
              </a:gs>
              <a:gs pos="100000">
                <a:srgbClr val="0489B2"/>
              </a:gs>
            </a:gsLst>
            <a:lin ang="8100000" scaled="1"/>
            <a:tileRect/>
          </a:gradFill>
          <a:ln w="14408" cap="flat">
            <a:noFill/>
            <a:prstDash val="solid"/>
            <a:miter/>
          </a:ln>
          <a:effectLst>
            <a:outerShdw blurRad="165100" dist="38100" dir="2700000" algn="tl" rotWithShape="0">
              <a:prstClr val="black">
                <a:alpha val="20000"/>
              </a:prstClr>
            </a:outerShdw>
          </a:effectLst>
        </p:spPr>
        <p:txBody>
          <a:bodyPr wrap="square" rtlCol="0" anchor="ctr">
            <a:noAutofit/>
          </a:bodyPr>
          <a:lstStyle/>
          <a:p>
            <a:endParaRPr lang="en-US">
              <a:solidFill>
                <a:schemeClr val="tx1"/>
              </a:solidFill>
            </a:endParaRPr>
          </a:p>
        </p:txBody>
      </p:sp>
      <p:pic>
        <p:nvPicPr>
          <p:cNvPr id="282" name="Picture 281" descr="3 unexpected uses for Blockchain - Vertanet">
            <a:extLst>
              <a:ext uri="{FF2B5EF4-FFF2-40B4-BE49-F238E27FC236}">
                <a16:creationId xmlns:a16="http://schemas.microsoft.com/office/drawing/2014/main" id="{35301D56-7C8B-45FC-A1A5-A1CE28DFF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41" t="2828" r="49718" b="2828"/>
          <a:stretch>
            <a:fillRect/>
          </a:stretch>
        </p:blipFill>
        <p:spPr bwMode="auto">
          <a:xfrm>
            <a:off x="316019" y="259549"/>
            <a:ext cx="4589084" cy="6338902"/>
          </a:xfrm>
          <a:custGeom>
            <a:avLst/>
            <a:gdLst>
              <a:gd name="connsiteX0" fmla="*/ 357811 w 4589084"/>
              <a:gd name="connsiteY0" fmla="*/ 0 h 6338902"/>
              <a:gd name="connsiteX1" fmla="*/ 4231273 w 4589084"/>
              <a:gd name="connsiteY1" fmla="*/ 0 h 6338902"/>
              <a:gd name="connsiteX2" fmla="*/ 4589084 w 4589084"/>
              <a:gd name="connsiteY2" fmla="*/ 357811 h 6338902"/>
              <a:gd name="connsiteX3" fmla="*/ 4589084 w 4589084"/>
              <a:gd name="connsiteY3" fmla="*/ 5981091 h 6338902"/>
              <a:gd name="connsiteX4" fmla="*/ 4231273 w 4589084"/>
              <a:gd name="connsiteY4" fmla="*/ 6338902 h 6338902"/>
              <a:gd name="connsiteX5" fmla="*/ 357811 w 4589084"/>
              <a:gd name="connsiteY5" fmla="*/ 6338902 h 6338902"/>
              <a:gd name="connsiteX6" fmla="*/ 0 w 4589084"/>
              <a:gd name="connsiteY6" fmla="*/ 5981091 h 6338902"/>
              <a:gd name="connsiteX7" fmla="*/ 0 w 4589084"/>
              <a:gd name="connsiteY7" fmla="*/ 357811 h 6338902"/>
              <a:gd name="connsiteX8" fmla="*/ 357811 w 4589084"/>
              <a:gd name="connsiteY8" fmla="*/ 0 h 633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084" h="6338902">
                <a:moveTo>
                  <a:pt x="357811" y="0"/>
                </a:moveTo>
                <a:lnTo>
                  <a:pt x="4231273" y="0"/>
                </a:lnTo>
                <a:cubicBezTo>
                  <a:pt x="4428887" y="0"/>
                  <a:pt x="4589084" y="160197"/>
                  <a:pt x="4589084" y="357811"/>
                </a:cubicBezTo>
                <a:lnTo>
                  <a:pt x="4589084" y="5981091"/>
                </a:lnTo>
                <a:cubicBezTo>
                  <a:pt x="4589084" y="6178705"/>
                  <a:pt x="4428887" y="6338902"/>
                  <a:pt x="4231273" y="6338902"/>
                </a:cubicBezTo>
                <a:lnTo>
                  <a:pt x="357811" y="6338902"/>
                </a:lnTo>
                <a:cubicBezTo>
                  <a:pt x="160197" y="6338902"/>
                  <a:pt x="0" y="6178705"/>
                  <a:pt x="0" y="5981091"/>
                </a:cubicBezTo>
                <a:lnTo>
                  <a:pt x="0" y="357811"/>
                </a:lnTo>
                <a:cubicBezTo>
                  <a:pt x="0" y="160197"/>
                  <a:pt x="160197" y="0"/>
                  <a:pt x="357811" y="0"/>
                </a:cubicBezTo>
                <a:close/>
              </a:path>
            </a:pathLst>
          </a:custGeom>
          <a:noFill/>
          <a:extLst>
            <a:ext uri="{909E8E84-426E-40DD-AFC4-6F175D3DCCD1}">
              <a14:hiddenFill xmlns:a14="http://schemas.microsoft.com/office/drawing/2010/main">
                <a:solidFill>
                  <a:srgbClr val="FFFFFF"/>
                </a:solidFill>
              </a14:hiddenFill>
            </a:ext>
          </a:extLst>
        </p:spPr>
      </p:pic>
      <p:sp>
        <p:nvSpPr>
          <p:cNvPr id="281" name="Rectangle: Rounded Corners 280">
            <a:extLst>
              <a:ext uri="{FF2B5EF4-FFF2-40B4-BE49-F238E27FC236}">
                <a16:creationId xmlns:a16="http://schemas.microsoft.com/office/drawing/2014/main" id="{8B3DB5BB-9016-49D8-AB7E-2EB783CA8C44}"/>
              </a:ext>
            </a:extLst>
          </p:cNvPr>
          <p:cNvSpPr/>
          <p:nvPr/>
        </p:nvSpPr>
        <p:spPr>
          <a:xfrm>
            <a:off x="316019" y="259549"/>
            <a:ext cx="4589084" cy="6338902"/>
          </a:xfrm>
          <a:prstGeom prst="roundRect">
            <a:avLst>
              <a:gd name="adj" fmla="val 7797"/>
            </a:avLst>
          </a:prstGeom>
          <a:solidFill>
            <a:srgbClr val="17243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Blockchain Deployment and Management Platform | Zeeve">
            <a:extLst>
              <a:ext uri="{FF2B5EF4-FFF2-40B4-BE49-F238E27FC236}">
                <a16:creationId xmlns:a16="http://schemas.microsoft.com/office/drawing/2014/main" id="{D15E3E24-233A-45A0-BFC7-AD56156B70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r="28828" b="42469"/>
          <a:stretch/>
        </p:blipFill>
        <p:spPr bwMode="auto">
          <a:xfrm>
            <a:off x="11511804" y="6254512"/>
            <a:ext cx="554690" cy="51384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40B4AD05-170D-4395-A9B2-660528273B24}"/>
              </a:ext>
            </a:extLst>
          </p:cNvPr>
          <p:cNvGrpSpPr/>
          <p:nvPr/>
        </p:nvGrpSpPr>
        <p:grpSpPr>
          <a:xfrm>
            <a:off x="5306922" y="628881"/>
            <a:ext cx="6017709" cy="512638"/>
            <a:chOff x="5650533" y="285981"/>
            <a:chExt cx="4775474" cy="512638"/>
          </a:xfrm>
        </p:grpSpPr>
        <p:sp>
          <p:nvSpPr>
            <p:cNvPr id="34" name="TextBox 33">
              <a:extLst>
                <a:ext uri="{FF2B5EF4-FFF2-40B4-BE49-F238E27FC236}">
                  <a16:creationId xmlns:a16="http://schemas.microsoft.com/office/drawing/2014/main" id="{0A4596E0-2059-4F2C-AE56-7D657953E851}"/>
                </a:ext>
              </a:extLst>
            </p:cNvPr>
            <p:cNvSpPr txBox="1"/>
            <p:nvPr/>
          </p:nvSpPr>
          <p:spPr>
            <a:xfrm>
              <a:off x="5650533" y="285981"/>
              <a:ext cx="4775474" cy="461665"/>
            </a:xfrm>
            <a:prstGeom prst="rect">
              <a:avLst/>
            </a:prstGeom>
            <a:noFill/>
          </p:spPr>
          <p:txBody>
            <a:bodyPr wrap="square" lIns="91440" tIns="45720" rIns="91440" bIns="45720" anchor="b">
              <a:spAutoFit/>
            </a:bodyPr>
            <a:lstStyle/>
            <a:p>
              <a:r>
                <a:rPr lang="en-GB" sz="2400" b="1" dirty="0">
                  <a:latin typeface="Poppins" panose="00000500000000000000" pitchFamily="2" charset="0"/>
                  <a:cs typeface="Poppins" panose="00000500000000000000" pitchFamily="2" charset="0"/>
                </a:rPr>
                <a:t>This series will educate us about</a:t>
              </a:r>
              <a:endParaRPr lang="en-US" sz="2400" b="1" dirty="0">
                <a:latin typeface="Poppins" panose="00000500000000000000" pitchFamily="2" charset="0"/>
                <a:cs typeface="Poppins" panose="00000500000000000000" pitchFamily="2" charset="0"/>
              </a:endParaRPr>
            </a:p>
          </p:txBody>
        </p:sp>
        <p:sp>
          <p:nvSpPr>
            <p:cNvPr id="35" name="Rectangle: Rounded Corners 34">
              <a:extLst>
                <a:ext uri="{FF2B5EF4-FFF2-40B4-BE49-F238E27FC236}">
                  <a16:creationId xmlns:a16="http://schemas.microsoft.com/office/drawing/2014/main" id="{49544A5A-F1A0-4613-9481-D11D1A0E70B3}"/>
                </a:ext>
              </a:extLst>
            </p:cNvPr>
            <p:cNvSpPr/>
            <p:nvPr/>
          </p:nvSpPr>
          <p:spPr>
            <a:xfrm>
              <a:off x="5729753" y="742722"/>
              <a:ext cx="1476376" cy="55897"/>
            </a:xfrm>
            <a:prstGeom prst="roundRect">
              <a:avLst>
                <a:gd name="adj" fmla="val 50000"/>
              </a:avLst>
            </a:prstGeom>
            <a:gradFill flip="none" rotWithShape="1">
              <a:gsLst>
                <a:gs pos="0">
                  <a:srgbClr val="0489B2"/>
                </a:gs>
                <a:gs pos="100000">
                  <a:srgbClr val="2EB5B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668E9963-E5E3-4018-B74C-A31B0A444515}"/>
                </a:ext>
              </a:extLst>
            </p:cNvPr>
            <p:cNvSpPr/>
            <p:nvPr/>
          </p:nvSpPr>
          <p:spPr>
            <a:xfrm>
              <a:off x="7248399" y="742722"/>
              <a:ext cx="229011" cy="55897"/>
            </a:xfrm>
            <a:prstGeom prst="roundRect">
              <a:avLst>
                <a:gd name="adj" fmla="val 50000"/>
              </a:avLst>
            </a:prstGeom>
            <a:solidFill>
              <a:srgbClr val="172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6808C223-449B-49DB-93D7-AD9DCB163CCE}"/>
              </a:ext>
            </a:extLst>
          </p:cNvPr>
          <p:cNvGrpSpPr/>
          <p:nvPr/>
        </p:nvGrpSpPr>
        <p:grpSpPr>
          <a:xfrm>
            <a:off x="5844554" y="5268389"/>
            <a:ext cx="1612959" cy="276999"/>
            <a:chOff x="5844555" y="5291659"/>
            <a:chExt cx="1295262" cy="276999"/>
          </a:xfrm>
        </p:grpSpPr>
        <p:sp>
          <p:nvSpPr>
            <p:cNvPr id="27" name="object 32">
              <a:extLst>
                <a:ext uri="{FF2B5EF4-FFF2-40B4-BE49-F238E27FC236}">
                  <a16:creationId xmlns:a16="http://schemas.microsoft.com/office/drawing/2014/main" id="{00776FF8-69CD-4E0E-9D0A-386B3A04F85B}"/>
                </a:ext>
              </a:extLst>
            </p:cNvPr>
            <p:cNvSpPr txBox="1"/>
            <p:nvPr/>
          </p:nvSpPr>
          <p:spPr>
            <a:xfrm>
              <a:off x="5844555" y="5291659"/>
              <a:ext cx="1295262" cy="276999"/>
            </a:xfrm>
            <a:prstGeom prst="rect">
              <a:avLst/>
            </a:prstGeom>
          </p:spPr>
          <p:txBody>
            <a:bodyPr vert="horz" wrap="square" lIns="0" tIns="0" rIns="0" bIns="0" rtlCol="0">
              <a:spAutoFit/>
            </a:bodyPr>
            <a:lstStyle/>
            <a:p>
              <a:pPr marL="12700">
                <a:lnSpc>
                  <a:spcPct val="100000"/>
                </a:lnSpc>
              </a:pPr>
              <a:r>
                <a:rPr lang="en-US" sz="900" b="1">
                  <a:solidFill>
                    <a:srgbClr val="F8FAFB"/>
                  </a:solidFill>
                  <a:latin typeface="Poppins" panose="00000500000000000000" pitchFamily="2" charset="0"/>
                  <a:cs typeface="Poppins" panose="00000500000000000000" pitchFamily="2" charset="0"/>
                </a:rPr>
                <a:t>Blockchain Investment</a:t>
              </a:r>
              <a:endParaRPr sz="900">
                <a:latin typeface="Poppins" panose="00000500000000000000" pitchFamily="2" charset="0"/>
                <a:cs typeface="Poppins" panose="00000500000000000000" pitchFamily="2" charset="0"/>
              </a:endParaRPr>
            </a:p>
          </p:txBody>
        </p:sp>
        <p:sp>
          <p:nvSpPr>
            <p:cNvPr id="28" name="object 34">
              <a:extLst>
                <a:ext uri="{FF2B5EF4-FFF2-40B4-BE49-F238E27FC236}">
                  <a16:creationId xmlns:a16="http://schemas.microsoft.com/office/drawing/2014/main" id="{4213A718-E22D-44E8-ABAF-2D42988022C9}"/>
                </a:ext>
              </a:extLst>
            </p:cNvPr>
            <p:cNvSpPr txBox="1"/>
            <p:nvPr/>
          </p:nvSpPr>
          <p:spPr>
            <a:xfrm>
              <a:off x="5844555" y="5428816"/>
              <a:ext cx="1083301" cy="138499"/>
            </a:xfrm>
            <a:prstGeom prst="rect">
              <a:avLst/>
            </a:prstGeom>
          </p:spPr>
          <p:txBody>
            <a:bodyPr vert="horz" wrap="square" lIns="0" tIns="0" rIns="0" bIns="0" rtlCol="0">
              <a:spAutoFit/>
            </a:bodyPr>
            <a:lstStyle/>
            <a:p>
              <a:pPr marL="12700">
                <a:lnSpc>
                  <a:spcPct val="100000"/>
                </a:lnSpc>
              </a:pPr>
              <a:r>
                <a:rPr lang="en-US" sz="900" b="1" spc="-5">
                  <a:solidFill>
                    <a:srgbClr val="F8FAFB"/>
                  </a:solidFill>
                  <a:latin typeface="Poppins" panose="00000500000000000000" pitchFamily="2" charset="0"/>
                  <a:cs typeface="Poppins" panose="00000500000000000000" pitchFamily="2" charset="0"/>
                </a:rPr>
                <a:t>CAGR (2019-27)</a:t>
              </a:r>
              <a:endParaRPr sz="900">
                <a:latin typeface="Poppins" panose="00000500000000000000" pitchFamily="2" charset="0"/>
                <a:cs typeface="Poppins" panose="00000500000000000000" pitchFamily="2" charset="0"/>
              </a:endParaRPr>
            </a:p>
          </p:txBody>
        </p:sp>
      </p:grpSp>
      <p:sp>
        <p:nvSpPr>
          <p:cNvPr id="279" name="Rectangle: Rounded Corners 278">
            <a:extLst>
              <a:ext uri="{FF2B5EF4-FFF2-40B4-BE49-F238E27FC236}">
                <a16:creationId xmlns:a16="http://schemas.microsoft.com/office/drawing/2014/main" id="{1CD0F638-5AC0-49E3-9C48-E38ED6284F6E}"/>
              </a:ext>
            </a:extLst>
          </p:cNvPr>
          <p:cNvSpPr/>
          <p:nvPr/>
        </p:nvSpPr>
        <p:spPr>
          <a:xfrm>
            <a:off x="11049969" y="-706903"/>
            <a:ext cx="953366" cy="2572832"/>
          </a:xfrm>
          <a:prstGeom prst="roundRect">
            <a:avLst>
              <a:gd name="adj" fmla="val 50000"/>
            </a:avLst>
          </a:prstGeom>
          <a:gradFill flip="none" rotWithShape="1">
            <a:gsLst>
              <a:gs pos="0">
                <a:srgbClr val="2F33CD">
                  <a:alpha val="29000"/>
                </a:srgbClr>
              </a:gs>
              <a:gs pos="100000">
                <a:srgbClr val="1173DD">
                  <a:alpha val="5000"/>
                </a:srgbClr>
              </a:gs>
            </a:gsLst>
            <a:path path="circle">
              <a:fillToRect l="100000" b="100000"/>
            </a:path>
            <a:tileRect t="-100000" r="-100000"/>
          </a:gradFill>
          <a:ln w="3175" cap="flat">
            <a:noFill/>
            <a:prstDash val="solid"/>
            <a:miter/>
          </a:ln>
        </p:spPr>
        <p:txBody>
          <a:bodyPr rtlCol="0" anchor="ctr"/>
          <a:lstStyle/>
          <a:p>
            <a:endParaRPr lang="en-US">
              <a:solidFill>
                <a:schemeClr val="tx1"/>
              </a:solidFill>
            </a:endParaRPr>
          </a:p>
        </p:txBody>
      </p:sp>
      <p:sp>
        <p:nvSpPr>
          <p:cNvPr id="293" name="object 12">
            <a:extLst>
              <a:ext uri="{FF2B5EF4-FFF2-40B4-BE49-F238E27FC236}">
                <a16:creationId xmlns:a16="http://schemas.microsoft.com/office/drawing/2014/main" id="{622296FF-3FA6-21E9-9045-32D4DD4117F2}"/>
              </a:ext>
            </a:extLst>
          </p:cNvPr>
          <p:cNvSpPr txBox="1"/>
          <p:nvPr/>
        </p:nvSpPr>
        <p:spPr>
          <a:xfrm>
            <a:off x="5431749" y="2027163"/>
            <a:ext cx="5963513" cy="3016210"/>
          </a:xfrm>
          <a:prstGeom prst="rect">
            <a:avLst/>
          </a:prstGeom>
        </p:spPr>
        <p:txBody>
          <a:bodyPr vert="horz" wrap="square" lIns="0" tIns="0" rIns="0" bIns="0" rtlCol="0">
            <a:spAutoFit/>
          </a:bodyPr>
          <a:lstStyle/>
          <a:p>
            <a:r>
              <a:rPr lang="en-GB" sz="1400" dirty="0">
                <a:latin typeface="Poppins" panose="00000500000000000000" pitchFamily="2" charset="0"/>
                <a:cs typeface="Poppins" panose="00000500000000000000" pitchFamily="2" charset="0"/>
              </a:rPr>
              <a:t>High level Construct of an Enterprise Blockchain solution.</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Relevant factors that affect the costs.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Why transaction size and volume are important determinants?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What are the objectives of the organization to be met?</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Node Management and cost perspective.</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How is the choice of a node deployment platform critical in determining the total cost of the enterprise blockchain implementation?</a:t>
            </a:r>
            <a:endParaRPr lang="en-US" sz="1400" dirty="0">
              <a:latin typeface="Poppins" panose="00000500000000000000" pitchFamily="2" charset="0"/>
              <a:cs typeface="Poppins" panose="00000500000000000000" pitchFamily="2" charset="0"/>
            </a:endParaRPr>
          </a:p>
          <a:p>
            <a:endParaRPr lang="en-IN" sz="1400" dirty="0">
              <a:latin typeface="Poppins" panose="00000500000000000000" pitchFamily="2" charset="0"/>
              <a:cs typeface="Poppins" panose="00000500000000000000" pitchFamily="2" charset="0"/>
            </a:endParaRPr>
          </a:p>
        </p:txBody>
      </p:sp>
      <p:sp>
        <p:nvSpPr>
          <p:cNvPr id="298" name="Oval 297">
            <a:extLst>
              <a:ext uri="{FF2B5EF4-FFF2-40B4-BE49-F238E27FC236}">
                <a16:creationId xmlns:a16="http://schemas.microsoft.com/office/drawing/2014/main" id="{9465B537-42D9-91E4-DD77-75DE051B84C2}"/>
              </a:ext>
            </a:extLst>
          </p:cNvPr>
          <p:cNvSpPr/>
          <p:nvPr/>
        </p:nvSpPr>
        <p:spPr>
          <a:xfrm>
            <a:off x="5095155" y="1164540"/>
            <a:ext cx="117897" cy="1178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7F057725-6EE2-2224-5C53-B388FE5513FE}"/>
              </a:ext>
            </a:extLst>
          </p:cNvPr>
          <p:cNvCxnSpPr>
            <a:cxnSpLocks/>
            <a:endCxn id="289" idx="0"/>
          </p:cNvCxnSpPr>
          <p:nvPr/>
        </p:nvCxnSpPr>
        <p:spPr>
          <a:xfrm>
            <a:off x="5191325" y="881698"/>
            <a:ext cx="39978" cy="3315811"/>
          </a:xfrm>
          <a:prstGeom prst="line">
            <a:avLst/>
          </a:prstGeom>
          <a:ln>
            <a:solidFill>
              <a:srgbClr val="17243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03" name="Oval 302">
            <a:extLst>
              <a:ext uri="{FF2B5EF4-FFF2-40B4-BE49-F238E27FC236}">
                <a16:creationId xmlns:a16="http://schemas.microsoft.com/office/drawing/2014/main" id="{609DF979-FC0F-3B19-F6EE-F6D0303D686D}"/>
              </a:ext>
            </a:extLst>
          </p:cNvPr>
          <p:cNvSpPr/>
          <p:nvPr/>
        </p:nvSpPr>
        <p:spPr>
          <a:xfrm>
            <a:off x="5121543" y="794489"/>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99" name="Oval 298">
            <a:extLst>
              <a:ext uri="{FF2B5EF4-FFF2-40B4-BE49-F238E27FC236}">
                <a16:creationId xmlns:a16="http://schemas.microsoft.com/office/drawing/2014/main" id="{01211415-A04E-50B8-5D48-43DC7F9A51BB}"/>
              </a:ext>
            </a:extLst>
          </p:cNvPr>
          <p:cNvSpPr/>
          <p:nvPr/>
        </p:nvSpPr>
        <p:spPr>
          <a:xfrm>
            <a:off x="5129076" y="2036433"/>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pic>
        <p:nvPicPr>
          <p:cNvPr id="11" name="Picture 10" descr="A picture containing night sky&#10;&#10;Description automatically generated">
            <a:extLst>
              <a:ext uri="{FF2B5EF4-FFF2-40B4-BE49-F238E27FC236}">
                <a16:creationId xmlns:a16="http://schemas.microsoft.com/office/drawing/2014/main" id="{4EDC91B8-F95A-A86E-5F05-014DA942FF4A}"/>
              </a:ext>
            </a:extLst>
          </p:cNvPr>
          <p:cNvPicPr>
            <a:picLocks noChangeAspect="1"/>
          </p:cNvPicPr>
          <p:nvPr/>
        </p:nvPicPr>
        <p:blipFill rotWithShape="1">
          <a:blip r:embed="rId4">
            <a:extLst>
              <a:ext uri="{28A0092B-C50C-407E-A947-70E740481C1C}">
                <a14:useLocalDpi xmlns:a14="http://schemas.microsoft.com/office/drawing/2010/main" val="0"/>
              </a:ext>
            </a:extLst>
          </a:blip>
          <a:srcRect l="13750" r="52138"/>
          <a:stretch/>
        </p:blipFill>
        <p:spPr>
          <a:xfrm>
            <a:off x="503923" y="1518842"/>
            <a:ext cx="4190228" cy="4332921"/>
          </a:xfrm>
          <a:prstGeom prst="roundRect">
            <a:avLst>
              <a:gd name="adj" fmla="val 8594"/>
            </a:avLst>
          </a:prstGeom>
          <a:solidFill>
            <a:srgbClr val="FFFFFF">
              <a:shade val="85000"/>
            </a:srgbClr>
          </a:solidFill>
          <a:ln>
            <a:noFill/>
          </a:ln>
          <a:effectLst/>
        </p:spPr>
      </p:pic>
      <p:sp>
        <p:nvSpPr>
          <p:cNvPr id="284" name="Oval 283">
            <a:extLst>
              <a:ext uri="{FF2B5EF4-FFF2-40B4-BE49-F238E27FC236}">
                <a16:creationId xmlns:a16="http://schemas.microsoft.com/office/drawing/2014/main" id="{7A6E5C49-FCAA-3819-9083-29E5E1E01228}"/>
              </a:ext>
            </a:extLst>
          </p:cNvPr>
          <p:cNvSpPr/>
          <p:nvPr/>
        </p:nvSpPr>
        <p:spPr>
          <a:xfrm>
            <a:off x="5134305" y="2474940"/>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86" name="Oval 285">
            <a:extLst>
              <a:ext uri="{FF2B5EF4-FFF2-40B4-BE49-F238E27FC236}">
                <a16:creationId xmlns:a16="http://schemas.microsoft.com/office/drawing/2014/main" id="{E1DE65C9-A3D4-7CC9-1D4A-61775DE8C9C0}"/>
              </a:ext>
            </a:extLst>
          </p:cNvPr>
          <p:cNvSpPr/>
          <p:nvPr/>
        </p:nvSpPr>
        <p:spPr>
          <a:xfrm>
            <a:off x="5140744" y="2930127"/>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87" name="Oval 286">
            <a:extLst>
              <a:ext uri="{FF2B5EF4-FFF2-40B4-BE49-F238E27FC236}">
                <a16:creationId xmlns:a16="http://schemas.microsoft.com/office/drawing/2014/main" id="{3E622530-AB24-A178-8F6C-4B8FBF262EC8}"/>
              </a:ext>
            </a:extLst>
          </p:cNvPr>
          <p:cNvSpPr/>
          <p:nvPr/>
        </p:nvSpPr>
        <p:spPr>
          <a:xfrm>
            <a:off x="5146392" y="3358166"/>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88" name="Oval 287">
            <a:extLst>
              <a:ext uri="{FF2B5EF4-FFF2-40B4-BE49-F238E27FC236}">
                <a16:creationId xmlns:a16="http://schemas.microsoft.com/office/drawing/2014/main" id="{BE95354D-ACDD-D650-9294-B2428B60E5ED}"/>
              </a:ext>
            </a:extLst>
          </p:cNvPr>
          <p:cNvSpPr/>
          <p:nvPr/>
        </p:nvSpPr>
        <p:spPr>
          <a:xfrm>
            <a:off x="5155457" y="3779452"/>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89" name="Oval 288">
            <a:extLst>
              <a:ext uri="{FF2B5EF4-FFF2-40B4-BE49-F238E27FC236}">
                <a16:creationId xmlns:a16="http://schemas.microsoft.com/office/drawing/2014/main" id="{81843201-DD14-5885-1838-DDC169177B78}"/>
              </a:ext>
            </a:extLst>
          </p:cNvPr>
          <p:cNvSpPr/>
          <p:nvPr/>
        </p:nvSpPr>
        <p:spPr>
          <a:xfrm>
            <a:off x="5161521" y="4197509"/>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3923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934" name="Freeform: Shape 33">
            <a:extLst>
              <a:ext uri="{FF2B5EF4-FFF2-40B4-BE49-F238E27FC236}">
                <a16:creationId xmlns:a16="http://schemas.microsoft.com/office/drawing/2014/main" id="{D3C1D5D7-249E-7C28-9BFE-3C49FE219108}"/>
              </a:ext>
            </a:extLst>
          </p:cNvPr>
          <p:cNvSpPr/>
          <p:nvPr/>
        </p:nvSpPr>
        <p:spPr>
          <a:xfrm>
            <a:off x="2275390" y="5194405"/>
            <a:ext cx="7362817" cy="1677383"/>
          </a:xfrm>
          <a:custGeom>
            <a:avLst/>
            <a:gdLst>
              <a:gd name="connsiteX0" fmla="*/ 0 w 7362817"/>
              <a:gd name="connsiteY0" fmla="*/ 0 h 1677383"/>
              <a:gd name="connsiteX1" fmla="*/ 4880287 w 7362817"/>
              <a:gd name="connsiteY1" fmla="*/ 0 h 1677383"/>
              <a:gd name="connsiteX2" fmla="*/ 7347425 w 7362817"/>
              <a:gd name="connsiteY2" fmla="*/ 1635329 h 1677383"/>
              <a:gd name="connsiteX3" fmla="*/ 7362817 w 7362817"/>
              <a:gd name="connsiteY3" fmla="*/ 1677383 h 1677383"/>
              <a:gd name="connsiteX4" fmla="*/ 0 w 7362817"/>
              <a:gd name="connsiteY4" fmla="*/ 1677383 h 167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17" h="1677383">
                <a:moveTo>
                  <a:pt x="0" y="0"/>
                </a:moveTo>
                <a:lnTo>
                  <a:pt x="4880287" y="0"/>
                </a:lnTo>
                <a:cubicBezTo>
                  <a:pt x="5989366" y="0"/>
                  <a:pt x="6940950" y="674315"/>
                  <a:pt x="7347425" y="1635329"/>
                </a:cubicBezTo>
                <a:lnTo>
                  <a:pt x="7362817" y="1677383"/>
                </a:lnTo>
                <a:lnTo>
                  <a:pt x="0" y="1677383"/>
                </a:lnTo>
                <a:close/>
              </a:path>
            </a:pathLst>
          </a:custGeom>
          <a:gradFill flip="none" rotWithShape="1">
            <a:gsLst>
              <a:gs pos="0">
                <a:srgbClr val="2EB5B2">
                  <a:alpha val="23000"/>
                </a:srgbClr>
              </a:gs>
              <a:gs pos="100000">
                <a:srgbClr val="0489B2">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35" name="Freeform: Shape 36">
            <a:extLst>
              <a:ext uri="{FF2B5EF4-FFF2-40B4-BE49-F238E27FC236}">
                <a16:creationId xmlns:a16="http://schemas.microsoft.com/office/drawing/2014/main" id="{789330FB-4C5E-5C7E-DAC8-0ED67B3CA36C}"/>
              </a:ext>
            </a:extLst>
          </p:cNvPr>
          <p:cNvSpPr/>
          <p:nvPr/>
        </p:nvSpPr>
        <p:spPr>
          <a:xfrm>
            <a:off x="-1" y="3330365"/>
            <a:ext cx="8608328" cy="3541423"/>
          </a:xfrm>
          <a:custGeom>
            <a:avLst/>
            <a:gdLst>
              <a:gd name="connsiteX0" fmla="*/ 0 w 8608328"/>
              <a:gd name="connsiteY0" fmla="*/ 0 h 1677383"/>
              <a:gd name="connsiteX1" fmla="*/ 1245511 w 8608328"/>
              <a:gd name="connsiteY1" fmla="*/ 0 h 1677383"/>
              <a:gd name="connsiteX2" fmla="*/ 4880287 w 8608328"/>
              <a:gd name="connsiteY2" fmla="*/ 0 h 1677383"/>
              <a:gd name="connsiteX3" fmla="*/ 6125798 w 8608328"/>
              <a:gd name="connsiteY3" fmla="*/ 0 h 1677383"/>
              <a:gd name="connsiteX4" fmla="*/ 8592936 w 8608328"/>
              <a:gd name="connsiteY4" fmla="*/ 1635329 h 1677383"/>
              <a:gd name="connsiteX5" fmla="*/ 8608328 w 8608328"/>
              <a:gd name="connsiteY5" fmla="*/ 1677383 h 1677383"/>
              <a:gd name="connsiteX6" fmla="*/ 7362817 w 8608328"/>
              <a:gd name="connsiteY6" fmla="*/ 1677383 h 1677383"/>
              <a:gd name="connsiteX7" fmla="*/ 1245511 w 8608328"/>
              <a:gd name="connsiteY7" fmla="*/ 1677383 h 1677383"/>
              <a:gd name="connsiteX8" fmla="*/ 0 w 8608328"/>
              <a:gd name="connsiteY8" fmla="*/ 1677383 h 16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328" h="1677383">
                <a:moveTo>
                  <a:pt x="0" y="0"/>
                </a:moveTo>
                <a:lnTo>
                  <a:pt x="1245511" y="0"/>
                </a:lnTo>
                <a:lnTo>
                  <a:pt x="4880287" y="0"/>
                </a:lnTo>
                <a:lnTo>
                  <a:pt x="6125798" y="0"/>
                </a:lnTo>
                <a:cubicBezTo>
                  <a:pt x="7234877" y="0"/>
                  <a:pt x="8186461" y="674315"/>
                  <a:pt x="8592936" y="1635329"/>
                </a:cubicBezTo>
                <a:lnTo>
                  <a:pt x="8608328" y="1677383"/>
                </a:lnTo>
                <a:lnTo>
                  <a:pt x="7362817" y="1677383"/>
                </a:lnTo>
                <a:lnTo>
                  <a:pt x="1245511" y="1677383"/>
                </a:lnTo>
                <a:lnTo>
                  <a:pt x="0" y="1677383"/>
                </a:lnTo>
                <a:close/>
              </a:path>
            </a:pathLst>
          </a:custGeom>
          <a:gradFill flip="none" rotWithShape="1">
            <a:gsLst>
              <a:gs pos="0">
                <a:srgbClr val="2EB5B2">
                  <a:alpha val="23000"/>
                </a:srgbClr>
              </a:gs>
              <a:gs pos="100000">
                <a:srgbClr val="0489B2">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00" name="Oval 6899">
            <a:extLst>
              <a:ext uri="{FF2B5EF4-FFF2-40B4-BE49-F238E27FC236}">
                <a16:creationId xmlns:a16="http://schemas.microsoft.com/office/drawing/2014/main" id="{C653E41F-8257-33F9-7FD3-CB293F0D61D0}"/>
              </a:ext>
            </a:extLst>
          </p:cNvPr>
          <p:cNvSpPr/>
          <p:nvPr/>
        </p:nvSpPr>
        <p:spPr>
          <a:xfrm>
            <a:off x="3585237" y="5525099"/>
            <a:ext cx="1772079" cy="1772079"/>
          </a:xfrm>
          <a:prstGeom prst="ellipse">
            <a:avLst/>
          </a:prstGeom>
          <a:gradFill flip="none" rotWithShape="1">
            <a:gsLst>
              <a:gs pos="0">
                <a:srgbClr val="2EB5B2">
                  <a:alpha val="48000"/>
                </a:srgbClr>
              </a:gs>
              <a:gs pos="100000">
                <a:srgbClr val="0489B2">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87" name="Google Shape;6687;p34"/>
          <p:cNvSpPr/>
          <p:nvPr/>
        </p:nvSpPr>
        <p:spPr>
          <a:xfrm>
            <a:off x="0" y="1168275"/>
            <a:ext cx="12192000" cy="1980237"/>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gradFill>
            <a:gsLst>
              <a:gs pos="0">
                <a:srgbClr val="2EB5B2">
                  <a:alpha val="47450"/>
                </a:srgbClr>
              </a:gs>
              <a:gs pos="100000">
                <a:srgbClr val="0489B2">
                  <a:alpha val="0"/>
                </a:srgbClr>
              </a:gs>
            </a:gsLst>
            <a:path path="circle">
              <a:fillToRect l="100000" t="100000"/>
            </a:path>
            <a:tileRect r="-100000" b="-100000"/>
          </a:grad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sp>
        <p:nvSpPr>
          <p:cNvPr id="6688" name="Google Shape;6688;p34"/>
          <p:cNvSpPr/>
          <p:nvPr/>
        </p:nvSpPr>
        <p:spPr>
          <a:xfrm>
            <a:off x="0" y="2"/>
            <a:ext cx="12192000" cy="3015589"/>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blipFill rotWithShape="1">
            <a:blip r:embed="rId3">
              <a:alphaModFix/>
            </a:blip>
            <a:stretch>
              <a:fillRect/>
            </a:stretch>
          </a:blip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sp>
        <p:nvSpPr>
          <p:cNvPr id="6689" name="Google Shape;6689;p34"/>
          <p:cNvSpPr/>
          <p:nvPr/>
        </p:nvSpPr>
        <p:spPr>
          <a:xfrm>
            <a:off x="0" y="2"/>
            <a:ext cx="12192000" cy="3015589"/>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solidFill>
            <a:srgbClr val="172430">
              <a:alpha val="85490"/>
            </a:srgbClr>
          </a:solid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6690" name="Google Shape;6690;p34" descr="Blockchain Deployment and Management Platform | Zeeve"/>
          <p:cNvPicPr preferRelativeResize="0"/>
          <p:nvPr/>
        </p:nvPicPr>
        <p:blipFill rotWithShape="1">
          <a:blip r:embed="rId4">
            <a:alphaModFix/>
          </a:blip>
          <a:srcRect l="28827" r="28827" b="42469"/>
          <a:stretch/>
        </p:blipFill>
        <p:spPr>
          <a:xfrm>
            <a:off x="11511805" y="6254512"/>
            <a:ext cx="554689" cy="513843"/>
          </a:xfrm>
          <a:prstGeom prst="rect">
            <a:avLst/>
          </a:prstGeom>
          <a:noFill/>
          <a:ln>
            <a:noFill/>
          </a:ln>
        </p:spPr>
      </p:pic>
      <p:sp>
        <p:nvSpPr>
          <p:cNvPr id="6691" name="Google Shape;6691;p34"/>
          <p:cNvSpPr txBox="1"/>
          <p:nvPr/>
        </p:nvSpPr>
        <p:spPr>
          <a:xfrm>
            <a:off x="416088" y="917981"/>
            <a:ext cx="8684400" cy="293478"/>
          </a:xfrm>
          <a:prstGeom prst="rect">
            <a:avLst/>
          </a:prstGeom>
          <a:noFill/>
          <a:ln>
            <a:noFill/>
          </a:ln>
        </p:spPr>
        <p:txBody>
          <a:bodyPr spcFirstLastPara="1" wrap="square" lIns="0" tIns="0" rIns="0" bIns="0" anchor="t" anchorCtr="0">
            <a:spAutoFit/>
          </a:bodyPr>
          <a:lstStyle/>
          <a:p>
            <a:pPr marL="16933">
              <a:lnSpc>
                <a:spcPct val="129700"/>
              </a:lnSpc>
              <a:buClr>
                <a:srgbClr val="000000"/>
              </a:buClr>
              <a:buSzPts val="1100"/>
            </a:pPr>
            <a:endParaRPr sz="1467">
              <a:solidFill>
                <a:srgbClr val="000000"/>
              </a:solidFill>
              <a:latin typeface="Arial"/>
              <a:ea typeface="Arial"/>
              <a:cs typeface="Arial"/>
              <a:sym typeface="Arial"/>
            </a:endParaRPr>
          </a:p>
        </p:txBody>
      </p:sp>
      <p:grpSp>
        <p:nvGrpSpPr>
          <p:cNvPr id="6692" name="Google Shape;6692;p34"/>
          <p:cNvGrpSpPr/>
          <p:nvPr/>
        </p:nvGrpSpPr>
        <p:grpSpPr>
          <a:xfrm>
            <a:off x="11277444" y="131477"/>
            <a:ext cx="783937" cy="1313776"/>
            <a:chOff x="5895975" y="3095625"/>
            <a:chExt cx="400240" cy="670750"/>
          </a:xfrm>
        </p:grpSpPr>
        <p:grpSp>
          <p:nvGrpSpPr>
            <p:cNvPr id="6693" name="Google Shape;6693;p34"/>
            <p:cNvGrpSpPr/>
            <p:nvPr/>
          </p:nvGrpSpPr>
          <p:grpSpPr>
            <a:xfrm>
              <a:off x="5895975" y="3095625"/>
              <a:ext cx="400240" cy="30861"/>
              <a:chOff x="5895975" y="3095625"/>
              <a:chExt cx="400240" cy="30861"/>
            </a:xfrm>
          </p:grpSpPr>
          <p:sp>
            <p:nvSpPr>
              <p:cNvPr id="6694" name="Google Shape;6694;p34"/>
              <p:cNvSpPr/>
              <p:nvPr/>
            </p:nvSpPr>
            <p:spPr>
              <a:xfrm>
                <a:off x="6265354" y="3095625"/>
                <a:ext cx="30861" cy="30861"/>
              </a:xfrm>
              <a:custGeom>
                <a:avLst/>
                <a:gdLst/>
                <a:ahLst/>
                <a:cxnLst/>
                <a:rect l="l" t="t" r="r" b="b"/>
                <a:pathLst>
                  <a:path w="30861" h="30861" extrusionOk="0">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5" name="Google Shape;6695;p34"/>
              <p:cNvSpPr/>
              <p:nvPr/>
            </p:nvSpPr>
            <p:spPr>
              <a:xfrm>
                <a:off x="6142291" y="3095625"/>
                <a:ext cx="30860" cy="30861"/>
              </a:xfrm>
              <a:custGeom>
                <a:avLst/>
                <a:gdLst/>
                <a:ahLst/>
                <a:cxnLst/>
                <a:rect l="l" t="t" r="r" b="b"/>
                <a:pathLst>
                  <a:path w="30860" h="30861" extrusionOk="0">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6" name="Google Shape;6696;p34"/>
              <p:cNvSpPr/>
              <p:nvPr/>
            </p:nvSpPr>
            <p:spPr>
              <a:xfrm>
                <a:off x="6019133" y="3095625"/>
                <a:ext cx="30860" cy="30861"/>
              </a:xfrm>
              <a:custGeom>
                <a:avLst/>
                <a:gdLst/>
                <a:ahLst/>
                <a:cxnLst/>
                <a:rect l="l" t="t" r="r" b="b"/>
                <a:pathLst>
                  <a:path w="30860" h="30861" extrusionOk="0">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7" name="Google Shape;6697;p34"/>
              <p:cNvSpPr/>
              <p:nvPr/>
            </p:nvSpPr>
            <p:spPr>
              <a:xfrm>
                <a:off x="5895975" y="3095625"/>
                <a:ext cx="30861" cy="30861"/>
              </a:xfrm>
              <a:custGeom>
                <a:avLst/>
                <a:gdLst/>
                <a:ahLst/>
                <a:cxnLst/>
                <a:rect l="l" t="t" r="r" b="b"/>
                <a:pathLst>
                  <a:path w="30861" h="30861" extrusionOk="0">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698" name="Google Shape;6698;p34"/>
            <p:cNvGrpSpPr/>
            <p:nvPr/>
          </p:nvGrpSpPr>
          <p:grpSpPr>
            <a:xfrm>
              <a:off x="5895975" y="3223545"/>
              <a:ext cx="400239" cy="30956"/>
              <a:chOff x="5895975" y="3223545"/>
              <a:chExt cx="400239" cy="30956"/>
            </a:xfrm>
          </p:grpSpPr>
          <p:sp>
            <p:nvSpPr>
              <p:cNvPr id="6699" name="Google Shape;6699;p34"/>
              <p:cNvSpPr/>
              <p:nvPr/>
            </p:nvSpPr>
            <p:spPr>
              <a:xfrm>
                <a:off x="6265354" y="3223641"/>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0" name="Google Shape;6700;p34"/>
              <p:cNvSpPr/>
              <p:nvPr/>
            </p:nvSpPr>
            <p:spPr>
              <a:xfrm>
                <a:off x="6142291" y="3223641"/>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1" name="Google Shape;6701;p34"/>
              <p:cNvSpPr/>
              <p:nvPr/>
            </p:nvSpPr>
            <p:spPr>
              <a:xfrm>
                <a:off x="6019133" y="3223545"/>
                <a:ext cx="30860" cy="30860"/>
              </a:xfrm>
              <a:custGeom>
                <a:avLst/>
                <a:gdLst/>
                <a:ahLst/>
                <a:cxnLst/>
                <a:rect l="l" t="t" r="r" b="b"/>
                <a:pathLst>
                  <a:path w="30860" h="30860" extrusionOk="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2" name="Google Shape;6702;p34"/>
              <p:cNvSpPr/>
              <p:nvPr/>
            </p:nvSpPr>
            <p:spPr>
              <a:xfrm>
                <a:off x="5895975" y="3223641"/>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03" name="Google Shape;6703;p34"/>
            <p:cNvGrpSpPr/>
            <p:nvPr/>
          </p:nvGrpSpPr>
          <p:grpSpPr>
            <a:xfrm>
              <a:off x="5895975" y="3351561"/>
              <a:ext cx="400240" cy="30860"/>
              <a:chOff x="5895975" y="3351561"/>
              <a:chExt cx="400240" cy="30860"/>
            </a:xfrm>
          </p:grpSpPr>
          <p:sp>
            <p:nvSpPr>
              <p:cNvPr id="6704" name="Google Shape;6704;p34"/>
              <p:cNvSpPr/>
              <p:nvPr/>
            </p:nvSpPr>
            <p:spPr>
              <a:xfrm>
                <a:off x="6265354" y="3351561"/>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5" name="Google Shape;6705;p34"/>
              <p:cNvSpPr/>
              <p:nvPr/>
            </p:nvSpPr>
            <p:spPr>
              <a:xfrm>
                <a:off x="6142291" y="3351561"/>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6" name="Google Shape;6706;p34"/>
              <p:cNvSpPr/>
              <p:nvPr/>
            </p:nvSpPr>
            <p:spPr>
              <a:xfrm>
                <a:off x="6019133" y="3351561"/>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7" name="Google Shape;6707;p34"/>
              <p:cNvSpPr/>
              <p:nvPr/>
            </p:nvSpPr>
            <p:spPr>
              <a:xfrm>
                <a:off x="5895975" y="3351561"/>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08" name="Google Shape;6708;p34"/>
            <p:cNvGrpSpPr/>
            <p:nvPr/>
          </p:nvGrpSpPr>
          <p:grpSpPr>
            <a:xfrm>
              <a:off x="5895975" y="3479577"/>
              <a:ext cx="400239" cy="30860"/>
              <a:chOff x="5895975" y="3479577"/>
              <a:chExt cx="400239" cy="30860"/>
            </a:xfrm>
          </p:grpSpPr>
          <p:sp>
            <p:nvSpPr>
              <p:cNvPr id="6709" name="Google Shape;6709;p34"/>
              <p:cNvSpPr/>
              <p:nvPr/>
            </p:nvSpPr>
            <p:spPr>
              <a:xfrm>
                <a:off x="6265354" y="3479577"/>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0" name="Google Shape;6710;p34"/>
              <p:cNvSpPr/>
              <p:nvPr/>
            </p:nvSpPr>
            <p:spPr>
              <a:xfrm>
                <a:off x="6142291" y="3479577"/>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1" name="Google Shape;6711;p34"/>
              <p:cNvSpPr/>
              <p:nvPr/>
            </p:nvSpPr>
            <p:spPr>
              <a:xfrm>
                <a:off x="6019133" y="3479577"/>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2" name="Google Shape;6712;p34"/>
              <p:cNvSpPr/>
              <p:nvPr/>
            </p:nvSpPr>
            <p:spPr>
              <a:xfrm>
                <a:off x="5895975" y="3479577"/>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13" name="Google Shape;6713;p34"/>
            <p:cNvGrpSpPr/>
            <p:nvPr/>
          </p:nvGrpSpPr>
          <p:grpSpPr>
            <a:xfrm>
              <a:off x="5895975" y="3607498"/>
              <a:ext cx="400240" cy="30860"/>
              <a:chOff x="5895975" y="3607498"/>
              <a:chExt cx="400240" cy="30860"/>
            </a:xfrm>
          </p:grpSpPr>
          <p:sp>
            <p:nvSpPr>
              <p:cNvPr id="6714" name="Google Shape;6714;p34"/>
              <p:cNvSpPr/>
              <p:nvPr/>
            </p:nvSpPr>
            <p:spPr>
              <a:xfrm>
                <a:off x="6265354" y="3607498"/>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5" name="Google Shape;6715;p34"/>
              <p:cNvSpPr/>
              <p:nvPr/>
            </p:nvSpPr>
            <p:spPr>
              <a:xfrm>
                <a:off x="6142291" y="3607498"/>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6" name="Google Shape;6716;p34"/>
              <p:cNvSpPr/>
              <p:nvPr/>
            </p:nvSpPr>
            <p:spPr>
              <a:xfrm>
                <a:off x="6019133" y="3607498"/>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7" name="Google Shape;6717;p34"/>
              <p:cNvSpPr/>
              <p:nvPr/>
            </p:nvSpPr>
            <p:spPr>
              <a:xfrm>
                <a:off x="5895975" y="3607498"/>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18" name="Google Shape;6718;p34"/>
            <p:cNvGrpSpPr/>
            <p:nvPr/>
          </p:nvGrpSpPr>
          <p:grpSpPr>
            <a:xfrm>
              <a:off x="5895975" y="3735514"/>
              <a:ext cx="400239" cy="30861"/>
              <a:chOff x="5895975" y="3735514"/>
              <a:chExt cx="400239" cy="30861"/>
            </a:xfrm>
          </p:grpSpPr>
          <p:sp>
            <p:nvSpPr>
              <p:cNvPr id="6719" name="Google Shape;6719;p34"/>
              <p:cNvSpPr/>
              <p:nvPr/>
            </p:nvSpPr>
            <p:spPr>
              <a:xfrm>
                <a:off x="6265354" y="3735514"/>
                <a:ext cx="30860" cy="30861"/>
              </a:xfrm>
              <a:custGeom>
                <a:avLst/>
                <a:gdLst/>
                <a:ahLst/>
                <a:cxnLst/>
                <a:rect l="l" t="t" r="r" b="b"/>
                <a:pathLst>
                  <a:path w="30860" h="30861" extrusionOk="0">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0" name="Google Shape;6720;p34"/>
              <p:cNvSpPr/>
              <p:nvPr/>
            </p:nvSpPr>
            <p:spPr>
              <a:xfrm>
                <a:off x="6142291" y="3735514"/>
                <a:ext cx="30861" cy="30861"/>
              </a:xfrm>
              <a:custGeom>
                <a:avLst/>
                <a:gdLst/>
                <a:ahLst/>
                <a:cxnLst/>
                <a:rect l="l" t="t" r="r" b="b"/>
                <a:pathLst>
                  <a:path w="30861" h="30861" extrusionOk="0">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1" name="Google Shape;6721;p34"/>
              <p:cNvSpPr/>
              <p:nvPr/>
            </p:nvSpPr>
            <p:spPr>
              <a:xfrm>
                <a:off x="6019133" y="3735514"/>
                <a:ext cx="30860" cy="30860"/>
              </a:xfrm>
              <a:custGeom>
                <a:avLst/>
                <a:gdLst/>
                <a:ahLst/>
                <a:cxnLst/>
                <a:rect l="l" t="t" r="r" b="b"/>
                <a:pathLst>
                  <a:path w="30860" h="30860" extrusionOk="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2" name="Google Shape;6722;p34"/>
              <p:cNvSpPr/>
              <p:nvPr/>
            </p:nvSpPr>
            <p:spPr>
              <a:xfrm>
                <a:off x="5895975" y="3735514"/>
                <a:ext cx="30861" cy="30861"/>
              </a:xfrm>
              <a:custGeom>
                <a:avLst/>
                <a:gdLst/>
                <a:ahLst/>
                <a:cxnLst/>
                <a:rect l="l" t="t" r="r" b="b"/>
                <a:pathLst>
                  <a:path w="30861" h="30861" extrusionOk="0">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26" name="Google Shape;6726;p34"/>
          <p:cNvGrpSpPr/>
          <p:nvPr/>
        </p:nvGrpSpPr>
        <p:grpSpPr>
          <a:xfrm>
            <a:off x="3685391" y="798535"/>
            <a:ext cx="8250984" cy="5772460"/>
            <a:chOff x="4738717" y="1085737"/>
            <a:chExt cx="8039805" cy="6184779"/>
          </a:xfrm>
        </p:grpSpPr>
        <p:grpSp>
          <p:nvGrpSpPr>
            <p:cNvPr id="6727" name="Google Shape;6727;p34"/>
            <p:cNvGrpSpPr/>
            <p:nvPr/>
          </p:nvGrpSpPr>
          <p:grpSpPr>
            <a:xfrm>
              <a:off x="5493340" y="1085737"/>
              <a:ext cx="6927692" cy="6009013"/>
              <a:chOff x="5493340" y="1085737"/>
              <a:chExt cx="6927692" cy="6009013"/>
            </a:xfrm>
          </p:grpSpPr>
          <p:grpSp>
            <p:nvGrpSpPr>
              <p:cNvPr id="6728" name="Google Shape;6728;p34"/>
              <p:cNvGrpSpPr/>
              <p:nvPr/>
            </p:nvGrpSpPr>
            <p:grpSpPr>
              <a:xfrm>
                <a:off x="5493340" y="4452010"/>
                <a:ext cx="4134592" cy="2642740"/>
                <a:chOff x="5493340" y="4452010"/>
                <a:chExt cx="4134592" cy="2642740"/>
              </a:xfrm>
            </p:grpSpPr>
            <p:grpSp>
              <p:nvGrpSpPr>
                <p:cNvPr id="6729" name="Google Shape;6729;p34"/>
                <p:cNvGrpSpPr/>
                <p:nvPr/>
              </p:nvGrpSpPr>
              <p:grpSpPr>
                <a:xfrm>
                  <a:off x="5523808" y="4487071"/>
                  <a:ext cx="4104124" cy="2570321"/>
                  <a:chOff x="5523808" y="4487071"/>
                  <a:chExt cx="4104124" cy="2570321"/>
                </a:xfrm>
              </p:grpSpPr>
              <p:sp>
                <p:nvSpPr>
                  <p:cNvPr id="6730" name="Google Shape;6730;p34"/>
                  <p:cNvSpPr/>
                  <p:nvPr/>
                </p:nvSpPr>
                <p:spPr>
                  <a:xfrm>
                    <a:off x="6509955" y="4869833"/>
                    <a:ext cx="1065761" cy="219858"/>
                  </a:xfrm>
                  <a:custGeom>
                    <a:avLst/>
                    <a:gdLst/>
                    <a:ahLst/>
                    <a:cxnLst/>
                    <a:rect l="l" t="t" r="r" b="b"/>
                    <a:pathLst>
                      <a:path w="1065761" h="219858" extrusionOk="0">
                        <a:moveTo>
                          <a:pt x="1065762" y="218634"/>
                        </a:moveTo>
                        <a:lnTo>
                          <a:pt x="306" y="0"/>
                        </a:lnTo>
                        <a:lnTo>
                          <a:pt x="0" y="1378"/>
                        </a:lnTo>
                        <a:lnTo>
                          <a:pt x="1065456" y="219859"/>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1" name="Google Shape;6731;p34"/>
                  <p:cNvSpPr/>
                  <p:nvPr/>
                </p:nvSpPr>
                <p:spPr>
                  <a:xfrm>
                    <a:off x="7574798" y="5088160"/>
                    <a:ext cx="2051297" cy="1969232"/>
                  </a:xfrm>
                  <a:custGeom>
                    <a:avLst/>
                    <a:gdLst/>
                    <a:ahLst/>
                    <a:cxnLst/>
                    <a:rect l="l" t="t" r="r" b="b"/>
                    <a:pathLst>
                      <a:path w="2051297" h="1969232" extrusionOk="0">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2" name="Google Shape;6732;p34"/>
                  <p:cNvSpPr/>
                  <p:nvPr/>
                </p:nvSpPr>
                <p:spPr>
                  <a:xfrm>
                    <a:off x="7574339" y="4487071"/>
                    <a:ext cx="2053593" cy="1095158"/>
                  </a:xfrm>
                  <a:custGeom>
                    <a:avLst/>
                    <a:gdLst/>
                    <a:ahLst/>
                    <a:cxnLst/>
                    <a:rect l="l" t="t" r="r" b="b"/>
                    <a:pathLst>
                      <a:path w="2053593" h="1095158" extrusionOk="0">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3" name="Google Shape;6733;p34"/>
                  <p:cNvSpPr/>
                  <p:nvPr/>
                </p:nvSpPr>
                <p:spPr>
                  <a:xfrm>
                    <a:off x="5523808" y="4869833"/>
                    <a:ext cx="2053899" cy="1068058"/>
                  </a:xfrm>
                  <a:custGeom>
                    <a:avLst/>
                    <a:gdLst/>
                    <a:ahLst/>
                    <a:cxnLst/>
                    <a:rect l="l" t="t" r="r" b="b"/>
                    <a:pathLst>
                      <a:path w="2053899" h="1068058" extrusionOk="0">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4" name="Google Shape;6734;p34"/>
                  <p:cNvSpPr/>
                  <p:nvPr/>
                </p:nvSpPr>
                <p:spPr>
                  <a:xfrm>
                    <a:off x="5524879" y="5088160"/>
                    <a:ext cx="2242831" cy="1969079"/>
                  </a:xfrm>
                  <a:custGeom>
                    <a:avLst/>
                    <a:gdLst/>
                    <a:ahLst/>
                    <a:cxnLst/>
                    <a:rect l="l" t="t" r="r" b="b"/>
                    <a:pathLst>
                      <a:path w="2242831" h="1969079" extrusionOk="0">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35" name="Google Shape;6735;p34"/>
                <p:cNvGrpSpPr/>
                <p:nvPr/>
              </p:nvGrpSpPr>
              <p:grpSpPr>
                <a:xfrm>
                  <a:off x="5493340" y="4452010"/>
                  <a:ext cx="2664634" cy="2642740"/>
                  <a:chOff x="5493340" y="4452010"/>
                  <a:chExt cx="2664634" cy="2642740"/>
                </a:xfrm>
              </p:grpSpPr>
              <p:sp>
                <p:nvSpPr>
                  <p:cNvPr id="6736" name="Google Shape;6736;p34"/>
                  <p:cNvSpPr/>
                  <p:nvPr/>
                </p:nvSpPr>
                <p:spPr>
                  <a:xfrm>
                    <a:off x="5493340" y="5902830"/>
                    <a:ext cx="66447" cy="66447"/>
                  </a:xfrm>
                  <a:custGeom>
                    <a:avLst/>
                    <a:gdLst/>
                    <a:ahLst/>
                    <a:cxnLst/>
                    <a:rect l="l" t="t" r="r" b="b"/>
                    <a:pathLst>
                      <a:path w="66447" h="66447" extrusionOk="0">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7" name="Google Shape;6737;p34"/>
                  <p:cNvSpPr/>
                  <p:nvPr/>
                </p:nvSpPr>
                <p:spPr>
                  <a:xfrm>
                    <a:off x="6449785" y="4810122"/>
                    <a:ext cx="120646" cy="120646"/>
                  </a:xfrm>
                  <a:custGeom>
                    <a:avLst/>
                    <a:gdLst/>
                    <a:ahLst/>
                    <a:cxnLst/>
                    <a:rect l="l" t="t" r="r" b="b"/>
                    <a:pathLst>
                      <a:path w="120646" h="120646" extrusionOk="0">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8" name="Google Shape;6738;p34"/>
                  <p:cNvSpPr/>
                  <p:nvPr/>
                </p:nvSpPr>
                <p:spPr>
                  <a:xfrm>
                    <a:off x="7548005" y="5061520"/>
                    <a:ext cx="55117" cy="55117"/>
                  </a:xfrm>
                  <a:custGeom>
                    <a:avLst/>
                    <a:gdLst/>
                    <a:ahLst/>
                    <a:cxnLst/>
                    <a:rect l="l" t="t" r="r" b="b"/>
                    <a:pathLst>
                      <a:path w="55117" h="55117" extrusionOk="0">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9" name="Google Shape;6739;p34"/>
                  <p:cNvSpPr/>
                  <p:nvPr/>
                </p:nvSpPr>
                <p:spPr>
                  <a:xfrm>
                    <a:off x="7728363" y="7017586"/>
                    <a:ext cx="77164" cy="77164"/>
                  </a:xfrm>
                  <a:custGeom>
                    <a:avLst/>
                    <a:gdLst/>
                    <a:ahLst/>
                    <a:cxnLst/>
                    <a:rect l="l" t="t" r="r" b="b"/>
                    <a:pathLst>
                      <a:path w="77164" h="77164" extrusionOk="0">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0" name="Google Shape;6740;p34"/>
                  <p:cNvSpPr/>
                  <p:nvPr/>
                </p:nvSpPr>
                <p:spPr>
                  <a:xfrm>
                    <a:off x="8086015" y="4452010"/>
                    <a:ext cx="71959" cy="71959"/>
                  </a:xfrm>
                  <a:custGeom>
                    <a:avLst/>
                    <a:gdLst/>
                    <a:ahLst/>
                    <a:cxnLst/>
                    <a:rect l="l" t="t" r="r" b="b"/>
                    <a:pathLst>
                      <a:path w="71959" h="71959" extrusionOk="0">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41" name="Google Shape;6741;p34"/>
              <p:cNvGrpSpPr/>
              <p:nvPr/>
            </p:nvGrpSpPr>
            <p:grpSpPr>
              <a:xfrm>
                <a:off x="9113548" y="1085737"/>
                <a:ext cx="3307484" cy="3609330"/>
                <a:chOff x="9113548" y="1085737"/>
                <a:chExt cx="3307484" cy="3609330"/>
              </a:xfrm>
            </p:grpSpPr>
            <p:grpSp>
              <p:nvGrpSpPr>
                <p:cNvPr id="6742" name="Google Shape;6742;p34"/>
                <p:cNvGrpSpPr/>
                <p:nvPr/>
              </p:nvGrpSpPr>
              <p:grpSpPr>
                <a:xfrm>
                  <a:off x="9158514" y="1113408"/>
                  <a:ext cx="3227600" cy="3433067"/>
                  <a:chOff x="9158514" y="1113408"/>
                  <a:chExt cx="3227600" cy="3433067"/>
                </a:xfrm>
              </p:grpSpPr>
              <p:sp>
                <p:nvSpPr>
                  <p:cNvPr id="6743" name="Google Shape;6743;p34"/>
                  <p:cNvSpPr/>
                  <p:nvPr/>
                </p:nvSpPr>
                <p:spPr>
                  <a:xfrm>
                    <a:off x="9317896" y="1113408"/>
                    <a:ext cx="659728" cy="2125093"/>
                  </a:xfrm>
                  <a:custGeom>
                    <a:avLst/>
                    <a:gdLst/>
                    <a:ahLst/>
                    <a:cxnLst/>
                    <a:rect l="l" t="t" r="r" b="b"/>
                    <a:pathLst>
                      <a:path w="659728" h="2125093" extrusionOk="0">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4" name="Google Shape;6744;p34"/>
                  <p:cNvSpPr/>
                  <p:nvPr/>
                </p:nvSpPr>
                <p:spPr>
                  <a:xfrm>
                    <a:off x="9158514" y="2166156"/>
                    <a:ext cx="819722" cy="1070661"/>
                  </a:xfrm>
                  <a:custGeom>
                    <a:avLst/>
                    <a:gdLst/>
                    <a:ahLst/>
                    <a:cxnLst/>
                    <a:rect l="l" t="t" r="r" b="b"/>
                    <a:pathLst>
                      <a:path w="819722" h="1070661" extrusionOk="0">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5" name="Google Shape;6745;p34"/>
                  <p:cNvSpPr/>
                  <p:nvPr/>
                </p:nvSpPr>
                <p:spPr>
                  <a:xfrm>
                    <a:off x="11456310" y="3977998"/>
                    <a:ext cx="929498" cy="567253"/>
                  </a:xfrm>
                  <a:custGeom>
                    <a:avLst/>
                    <a:gdLst/>
                    <a:ahLst/>
                    <a:cxnLst/>
                    <a:rect l="l" t="t" r="r" b="b"/>
                    <a:pathLst>
                      <a:path w="929498" h="567253" extrusionOk="0">
                        <a:moveTo>
                          <a:pt x="765" y="567253"/>
                        </a:moveTo>
                        <a:lnTo>
                          <a:pt x="929499" y="1072"/>
                        </a:lnTo>
                        <a:lnTo>
                          <a:pt x="928733" y="0"/>
                        </a:lnTo>
                        <a:lnTo>
                          <a:pt x="0" y="566028"/>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6" name="Google Shape;6746;p34"/>
                  <p:cNvSpPr/>
                  <p:nvPr/>
                </p:nvSpPr>
                <p:spPr>
                  <a:xfrm>
                    <a:off x="11455238" y="2525493"/>
                    <a:ext cx="930876" cy="2020982"/>
                  </a:xfrm>
                  <a:custGeom>
                    <a:avLst/>
                    <a:gdLst/>
                    <a:ahLst/>
                    <a:cxnLst/>
                    <a:rect l="l" t="t" r="r" b="b"/>
                    <a:pathLst>
                      <a:path w="930876" h="2020982" extrusionOk="0">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7" name="Google Shape;6747;p34"/>
                  <p:cNvSpPr/>
                  <p:nvPr/>
                </p:nvSpPr>
                <p:spPr>
                  <a:xfrm>
                    <a:off x="9645234" y="1115246"/>
                    <a:ext cx="2735828" cy="2120959"/>
                  </a:xfrm>
                  <a:custGeom>
                    <a:avLst/>
                    <a:gdLst/>
                    <a:ahLst/>
                    <a:cxnLst/>
                    <a:rect l="l" t="t" r="r" b="b"/>
                    <a:pathLst>
                      <a:path w="2735828" h="2120959" extrusionOk="0">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48" name="Google Shape;6748;p34"/>
                <p:cNvGrpSpPr/>
                <p:nvPr/>
              </p:nvGrpSpPr>
              <p:grpSpPr>
                <a:xfrm>
                  <a:off x="9113548" y="1085737"/>
                  <a:ext cx="3307484" cy="3609330"/>
                  <a:chOff x="9113548" y="1085737"/>
                  <a:chExt cx="3307484" cy="3609330"/>
                </a:xfrm>
              </p:grpSpPr>
              <p:sp>
                <p:nvSpPr>
                  <p:cNvPr id="6749" name="Google Shape;6749;p34"/>
                  <p:cNvSpPr/>
                  <p:nvPr/>
                </p:nvSpPr>
                <p:spPr>
                  <a:xfrm>
                    <a:off x="12337416" y="2486747"/>
                    <a:ext cx="83616" cy="83616"/>
                  </a:xfrm>
                  <a:custGeom>
                    <a:avLst/>
                    <a:gdLst/>
                    <a:ahLst/>
                    <a:cxnLst/>
                    <a:rect l="l" t="t" r="r" b="b"/>
                    <a:pathLst>
                      <a:path w="83616" h="83616" extrusionOk="0">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0" name="Google Shape;6750;p34"/>
                  <p:cNvSpPr/>
                  <p:nvPr/>
                </p:nvSpPr>
                <p:spPr>
                  <a:xfrm>
                    <a:off x="12352639" y="3945747"/>
                    <a:ext cx="65725" cy="65725"/>
                  </a:xfrm>
                  <a:custGeom>
                    <a:avLst/>
                    <a:gdLst/>
                    <a:ahLst/>
                    <a:cxnLst/>
                    <a:rect l="l" t="t" r="r" b="b"/>
                    <a:pathLst>
                      <a:path w="65725" h="65725" extrusionOk="0">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1" name="Google Shape;6751;p34"/>
                  <p:cNvSpPr/>
                  <p:nvPr/>
                </p:nvSpPr>
                <p:spPr>
                  <a:xfrm>
                    <a:off x="11425572" y="4513442"/>
                    <a:ext cx="62239" cy="62239"/>
                  </a:xfrm>
                  <a:custGeom>
                    <a:avLst/>
                    <a:gdLst/>
                    <a:ahLst/>
                    <a:cxnLst/>
                    <a:rect l="l" t="t" r="r" b="b"/>
                    <a:pathLst>
                      <a:path w="62239" h="62239" extrusionOk="0">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2" name="Google Shape;6752;p34"/>
                  <p:cNvSpPr/>
                  <p:nvPr/>
                </p:nvSpPr>
                <p:spPr>
                  <a:xfrm>
                    <a:off x="10339862" y="3113101"/>
                    <a:ext cx="25278" cy="25278"/>
                  </a:xfrm>
                  <a:custGeom>
                    <a:avLst/>
                    <a:gdLst/>
                    <a:ahLst/>
                    <a:cxnLst/>
                    <a:rect l="l" t="t" r="r" b="b"/>
                    <a:pathLst>
                      <a:path w="25278" h="25278" extrusionOk="0">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3" name="Google Shape;6753;p34"/>
                  <p:cNvSpPr/>
                  <p:nvPr/>
                </p:nvSpPr>
                <p:spPr>
                  <a:xfrm>
                    <a:off x="10848629" y="2962905"/>
                    <a:ext cx="25278" cy="25278"/>
                  </a:xfrm>
                  <a:custGeom>
                    <a:avLst/>
                    <a:gdLst/>
                    <a:ahLst/>
                    <a:cxnLst/>
                    <a:rect l="l" t="t" r="r" b="b"/>
                    <a:pathLst>
                      <a:path w="25278" h="25278" extrusionOk="0">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4" name="Google Shape;6754;p34"/>
                  <p:cNvSpPr/>
                  <p:nvPr/>
                </p:nvSpPr>
                <p:spPr>
                  <a:xfrm>
                    <a:off x="9937733" y="3196621"/>
                    <a:ext cx="77332" cy="77332"/>
                  </a:xfrm>
                  <a:custGeom>
                    <a:avLst/>
                    <a:gdLst/>
                    <a:ahLst/>
                    <a:cxnLst/>
                    <a:rect l="l" t="t" r="r" b="b"/>
                    <a:pathLst>
                      <a:path w="77332" h="77332" extrusionOk="0">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5" name="Google Shape;6755;p34"/>
                  <p:cNvSpPr/>
                  <p:nvPr/>
                </p:nvSpPr>
                <p:spPr>
                  <a:xfrm>
                    <a:off x="9289514" y="2138961"/>
                    <a:ext cx="58179" cy="58064"/>
                  </a:xfrm>
                  <a:custGeom>
                    <a:avLst/>
                    <a:gdLst/>
                    <a:ahLst/>
                    <a:cxnLst/>
                    <a:rect l="l" t="t" r="r" b="b"/>
                    <a:pathLst>
                      <a:path w="58179" h="58064" extrusionOk="0">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6" name="Google Shape;6756;p34"/>
                  <p:cNvSpPr/>
                  <p:nvPr/>
                </p:nvSpPr>
                <p:spPr>
                  <a:xfrm>
                    <a:off x="9113548" y="2793052"/>
                    <a:ext cx="91424" cy="91539"/>
                  </a:xfrm>
                  <a:custGeom>
                    <a:avLst/>
                    <a:gdLst/>
                    <a:ahLst/>
                    <a:cxnLst/>
                    <a:rect l="l" t="t" r="r" b="b"/>
                    <a:pathLst>
                      <a:path w="91424" h="91539" extrusionOk="0">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nvGrpSpPr>
                  <p:cNvPr id="6757" name="Google Shape;6757;p34"/>
                  <p:cNvGrpSpPr/>
                  <p:nvPr/>
                </p:nvGrpSpPr>
                <p:grpSpPr>
                  <a:xfrm>
                    <a:off x="9453893" y="1085737"/>
                    <a:ext cx="221921" cy="3609330"/>
                    <a:chOff x="9453893" y="1085737"/>
                    <a:chExt cx="221921" cy="3609330"/>
                  </a:xfrm>
                </p:grpSpPr>
                <p:sp>
                  <p:nvSpPr>
                    <p:cNvPr id="6758" name="Google Shape;6758;p34"/>
                    <p:cNvSpPr/>
                    <p:nvPr/>
                  </p:nvSpPr>
                  <p:spPr>
                    <a:xfrm>
                      <a:off x="9615059" y="1085737"/>
                      <a:ext cx="60755" cy="60854"/>
                    </a:xfrm>
                    <a:custGeom>
                      <a:avLst/>
                      <a:gdLst/>
                      <a:ahLst/>
                      <a:cxnLst/>
                      <a:rect l="l" t="t" r="r" b="b"/>
                      <a:pathLst>
                        <a:path w="60755" h="60854" extrusionOk="0">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9" name="Google Shape;6759;p34"/>
                    <p:cNvSpPr/>
                    <p:nvPr/>
                  </p:nvSpPr>
                  <p:spPr>
                    <a:xfrm>
                      <a:off x="9453893" y="4665816"/>
                      <a:ext cx="29283" cy="29251"/>
                    </a:xfrm>
                    <a:custGeom>
                      <a:avLst/>
                      <a:gdLst/>
                      <a:ahLst/>
                      <a:cxnLst/>
                      <a:rect l="l" t="t" r="r" b="b"/>
                      <a:pathLst>
                        <a:path w="29283" h="29251" extrusionOk="0">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grpSp>
          <p:nvGrpSpPr>
            <p:cNvPr id="6760" name="Google Shape;6760;p34"/>
            <p:cNvGrpSpPr/>
            <p:nvPr/>
          </p:nvGrpSpPr>
          <p:grpSpPr>
            <a:xfrm>
              <a:off x="4738717" y="1693341"/>
              <a:ext cx="7915669" cy="5577175"/>
              <a:chOff x="4738717" y="1693341"/>
              <a:chExt cx="7915669" cy="5577175"/>
            </a:xfrm>
          </p:grpSpPr>
          <p:grpSp>
            <p:nvGrpSpPr>
              <p:cNvPr id="6761" name="Google Shape;6761;p34"/>
              <p:cNvGrpSpPr/>
              <p:nvPr/>
            </p:nvGrpSpPr>
            <p:grpSpPr>
              <a:xfrm>
                <a:off x="4810799" y="1831443"/>
                <a:ext cx="6119774" cy="5366959"/>
                <a:chOff x="4810799" y="1831443"/>
                <a:chExt cx="6119774" cy="5366959"/>
              </a:xfrm>
            </p:grpSpPr>
            <p:grpSp>
              <p:nvGrpSpPr>
                <p:cNvPr id="6762" name="Google Shape;6762;p34"/>
                <p:cNvGrpSpPr/>
                <p:nvPr/>
              </p:nvGrpSpPr>
              <p:grpSpPr>
                <a:xfrm>
                  <a:off x="4810799" y="1870052"/>
                  <a:ext cx="6079788" cy="5328350"/>
                  <a:chOff x="4810799" y="1870052"/>
                  <a:chExt cx="6079788" cy="5328350"/>
                </a:xfrm>
              </p:grpSpPr>
              <p:sp>
                <p:nvSpPr>
                  <p:cNvPr id="6763" name="Google Shape;6763;p34"/>
                  <p:cNvSpPr/>
                  <p:nvPr/>
                </p:nvSpPr>
                <p:spPr>
                  <a:xfrm>
                    <a:off x="5979600" y="4900607"/>
                    <a:ext cx="1714925" cy="1272759"/>
                  </a:xfrm>
                  <a:custGeom>
                    <a:avLst/>
                    <a:gdLst/>
                    <a:ahLst/>
                    <a:cxnLst/>
                    <a:rect l="l" t="t" r="r" b="b"/>
                    <a:pathLst>
                      <a:path w="1714925" h="1272759" extrusionOk="0">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4" name="Google Shape;6764;p34"/>
                  <p:cNvSpPr/>
                  <p:nvPr/>
                </p:nvSpPr>
                <p:spPr>
                  <a:xfrm>
                    <a:off x="10765807" y="1872502"/>
                    <a:ext cx="124474" cy="1239842"/>
                  </a:xfrm>
                  <a:custGeom>
                    <a:avLst/>
                    <a:gdLst/>
                    <a:ahLst/>
                    <a:cxnLst/>
                    <a:rect l="l" t="t" r="r" b="b"/>
                    <a:pathLst>
                      <a:path w="124474" h="1239842" extrusionOk="0">
                        <a:moveTo>
                          <a:pt x="0" y="1239689"/>
                        </a:moveTo>
                        <a:lnTo>
                          <a:pt x="1684" y="1239842"/>
                        </a:lnTo>
                        <a:lnTo>
                          <a:pt x="124474" y="153"/>
                        </a:lnTo>
                        <a:lnTo>
                          <a:pt x="122943" y="0"/>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5" name="Google Shape;6765;p34"/>
                  <p:cNvSpPr/>
                  <p:nvPr/>
                </p:nvSpPr>
                <p:spPr>
                  <a:xfrm>
                    <a:off x="5820678" y="4901832"/>
                    <a:ext cx="1507469" cy="1271228"/>
                  </a:xfrm>
                  <a:custGeom>
                    <a:avLst/>
                    <a:gdLst/>
                    <a:ahLst/>
                    <a:cxnLst/>
                    <a:rect l="l" t="t" r="r" b="b"/>
                    <a:pathLst>
                      <a:path w="1507469" h="1271228" extrusionOk="0">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6" name="Google Shape;6766;p34"/>
                  <p:cNvSpPr/>
                  <p:nvPr/>
                </p:nvSpPr>
                <p:spPr>
                  <a:xfrm>
                    <a:off x="4810799" y="4899229"/>
                    <a:ext cx="1174313" cy="2299173"/>
                  </a:xfrm>
                  <a:custGeom>
                    <a:avLst/>
                    <a:gdLst/>
                    <a:ahLst/>
                    <a:cxnLst/>
                    <a:rect l="l" t="t" r="r" b="b"/>
                    <a:pathLst>
                      <a:path w="1174313" h="2299173" extrusionOk="0">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7" name="Google Shape;6767;p34"/>
                  <p:cNvSpPr/>
                  <p:nvPr/>
                </p:nvSpPr>
                <p:spPr>
                  <a:xfrm>
                    <a:off x="9264309" y="1870052"/>
                    <a:ext cx="1626278" cy="1958362"/>
                  </a:xfrm>
                  <a:custGeom>
                    <a:avLst/>
                    <a:gdLst/>
                    <a:ahLst/>
                    <a:cxnLst/>
                    <a:rect l="l" t="t" r="r" b="b"/>
                    <a:pathLst>
                      <a:path w="1626278" h="1958362" extrusionOk="0">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8" name="Google Shape;6768;p34"/>
                  <p:cNvSpPr/>
                  <p:nvPr/>
                </p:nvSpPr>
                <p:spPr>
                  <a:xfrm>
                    <a:off x="7691924" y="3825659"/>
                    <a:ext cx="1575907" cy="1967395"/>
                  </a:xfrm>
                  <a:custGeom>
                    <a:avLst/>
                    <a:gdLst/>
                    <a:ahLst/>
                    <a:cxnLst/>
                    <a:rect l="l" t="t" r="r" b="b"/>
                    <a:pathLst>
                      <a:path w="1575907" h="1967395" extrusionOk="0">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9" name="Google Shape;6769;p34"/>
                  <p:cNvSpPr/>
                  <p:nvPr/>
                </p:nvSpPr>
                <p:spPr>
                  <a:xfrm>
                    <a:off x="5981744" y="3824434"/>
                    <a:ext cx="3287770" cy="1905694"/>
                  </a:xfrm>
                  <a:custGeom>
                    <a:avLst/>
                    <a:gdLst/>
                    <a:ahLst/>
                    <a:cxnLst/>
                    <a:rect l="l" t="t" r="r" b="b"/>
                    <a:pathLst>
                      <a:path w="3287770" h="1905694" extrusionOk="0">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70" name="Google Shape;6770;p34"/>
                <p:cNvGrpSpPr/>
                <p:nvPr/>
              </p:nvGrpSpPr>
              <p:grpSpPr>
                <a:xfrm>
                  <a:off x="5765777" y="1831443"/>
                  <a:ext cx="5164796" cy="4392990"/>
                  <a:chOff x="5765777" y="1831443"/>
                  <a:chExt cx="5164796" cy="4392990"/>
                </a:xfrm>
              </p:grpSpPr>
              <p:sp>
                <p:nvSpPr>
                  <p:cNvPr id="6771" name="Google Shape;6771;p34"/>
                  <p:cNvSpPr/>
                  <p:nvPr/>
                </p:nvSpPr>
                <p:spPr>
                  <a:xfrm>
                    <a:off x="5941715" y="4865924"/>
                    <a:ext cx="71024" cy="71037"/>
                  </a:xfrm>
                  <a:custGeom>
                    <a:avLst/>
                    <a:gdLst/>
                    <a:ahLst/>
                    <a:cxnLst/>
                    <a:rect l="l" t="t" r="r" b="b"/>
                    <a:pathLst>
                      <a:path w="71024" h="71037" extrusionOk="0">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2" name="Google Shape;6772;p34"/>
                  <p:cNvSpPr/>
                  <p:nvPr/>
                </p:nvSpPr>
                <p:spPr>
                  <a:xfrm>
                    <a:off x="5765777" y="6107901"/>
                    <a:ext cx="111805" cy="111805"/>
                  </a:xfrm>
                  <a:custGeom>
                    <a:avLst/>
                    <a:gdLst/>
                    <a:ahLst/>
                    <a:cxnLst/>
                    <a:rect l="l" t="t" r="r" b="b"/>
                    <a:pathLst>
                      <a:path w="111805" h="111805" extrusionOk="0">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3" name="Google Shape;6773;p34"/>
                  <p:cNvSpPr/>
                  <p:nvPr/>
                </p:nvSpPr>
                <p:spPr>
                  <a:xfrm>
                    <a:off x="7274170" y="6120155"/>
                    <a:ext cx="104279" cy="104278"/>
                  </a:xfrm>
                  <a:custGeom>
                    <a:avLst/>
                    <a:gdLst/>
                    <a:ahLst/>
                    <a:cxnLst/>
                    <a:rect l="l" t="t" r="r" b="b"/>
                    <a:pathLst>
                      <a:path w="104279" h="104278" extrusionOk="0">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4" name="Google Shape;6774;p34"/>
                  <p:cNvSpPr/>
                  <p:nvPr/>
                </p:nvSpPr>
                <p:spPr>
                  <a:xfrm>
                    <a:off x="7659172" y="5695080"/>
                    <a:ext cx="68258" cy="68258"/>
                  </a:xfrm>
                  <a:custGeom>
                    <a:avLst/>
                    <a:gdLst/>
                    <a:ahLst/>
                    <a:cxnLst/>
                    <a:rect l="l" t="t" r="r" b="b"/>
                    <a:pathLst>
                      <a:path w="68258" h="68258" extrusionOk="0">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5" name="Google Shape;6775;p34"/>
                  <p:cNvSpPr/>
                  <p:nvPr/>
                </p:nvSpPr>
                <p:spPr>
                  <a:xfrm>
                    <a:off x="7955999" y="5746786"/>
                    <a:ext cx="90698" cy="90698"/>
                  </a:xfrm>
                  <a:custGeom>
                    <a:avLst/>
                    <a:gdLst/>
                    <a:ahLst/>
                    <a:cxnLst/>
                    <a:rect l="l" t="t" r="r" b="b"/>
                    <a:pathLst>
                      <a:path w="90698" h="90698" extrusionOk="0">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6" name="Google Shape;6776;p34"/>
                  <p:cNvSpPr/>
                  <p:nvPr/>
                </p:nvSpPr>
                <p:spPr>
                  <a:xfrm>
                    <a:off x="10728693" y="3074311"/>
                    <a:ext cx="75911" cy="75911"/>
                  </a:xfrm>
                  <a:custGeom>
                    <a:avLst/>
                    <a:gdLst/>
                    <a:ahLst/>
                    <a:cxnLst/>
                    <a:rect l="l" t="t" r="r" b="b"/>
                    <a:pathLst>
                      <a:path w="75911" h="75911" extrusionOk="0">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7" name="Google Shape;6777;p34"/>
                  <p:cNvSpPr/>
                  <p:nvPr/>
                </p:nvSpPr>
                <p:spPr>
                  <a:xfrm>
                    <a:off x="10848304" y="1831443"/>
                    <a:ext cx="82269" cy="82270"/>
                  </a:xfrm>
                  <a:custGeom>
                    <a:avLst/>
                    <a:gdLst/>
                    <a:ahLst/>
                    <a:cxnLst/>
                    <a:rect l="l" t="t" r="r" b="b"/>
                    <a:pathLst>
                      <a:path w="82269" h="82270" extrusionOk="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8" name="Google Shape;6778;p34"/>
                  <p:cNvSpPr/>
                  <p:nvPr/>
                </p:nvSpPr>
                <p:spPr>
                  <a:xfrm>
                    <a:off x="9217865" y="3760689"/>
                    <a:ext cx="118163" cy="118150"/>
                  </a:xfrm>
                  <a:custGeom>
                    <a:avLst/>
                    <a:gdLst/>
                    <a:ahLst/>
                    <a:cxnLst/>
                    <a:rect l="l" t="t" r="r" b="b"/>
                    <a:pathLst>
                      <a:path w="118163" h="118150" extrusionOk="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9" name="Google Shape;6779;p34"/>
                  <p:cNvSpPr/>
                  <p:nvPr/>
                </p:nvSpPr>
                <p:spPr>
                  <a:xfrm>
                    <a:off x="9256118" y="3799012"/>
                    <a:ext cx="41644" cy="41574"/>
                  </a:xfrm>
                  <a:custGeom>
                    <a:avLst/>
                    <a:gdLst/>
                    <a:ahLst/>
                    <a:cxnLst/>
                    <a:rect l="l" t="t" r="r" b="b"/>
                    <a:pathLst>
                      <a:path w="41644" h="41574" extrusionOk="0">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80" name="Google Shape;6780;p34"/>
              <p:cNvGrpSpPr/>
              <p:nvPr/>
            </p:nvGrpSpPr>
            <p:grpSpPr>
              <a:xfrm>
                <a:off x="4738717" y="1693341"/>
                <a:ext cx="7915669" cy="5577175"/>
                <a:chOff x="4738717" y="1693341"/>
                <a:chExt cx="7915669" cy="5577175"/>
              </a:xfrm>
            </p:grpSpPr>
            <p:grpSp>
              <p:nvGrpSpPr>
                <p:cNvPr id="6781" name="Google Shape;6781;p34"/>
                <p:cNvGrpSpPr/>
                <p:nvPr/>
              </p:nvGrpSpPr>
              <p:grpSpPr>
                <a:xfrm>
                  <a:off x="6256873" y="1726593"/>
                  <a:ext cx="6160934" cy="5398625"/>
                  <a:chOff x="6256873" y="1726593"/>
                  <a:chExt cx="6160934" cy="5398625"/>
                </a:xfrm>
              </p:grpSpPr>
              <p:sp>
                <p:nvSpPr>
                  <p:cNvPr id="6782" name="Google Shape;6782;p34"/>
                  <p:cNvSpPr/>
                  <p:nvPr/>
                </p:nvSpPr>
                <p:spPr>
                  <a:xfrm>
                    <a:off x="10266380" y="1726593"/>
                    <a:ext cx="2151427" cy="1596729"/>
                  </a:xfrm>
                  <a:custGeom>
                    <a:avLst/>
                    <a:gdLst/>
                    <a:ahLst/>
                    <a:cxnLst/>
                    <a:rect l="l" t="t" r="r" b="b"/>
                    <a:pathLst>
                      <a:path w="2151427" h="1596729" extrusionOk="0">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3" name="Google Shape;6783;p34"/>
                  <p:cNvSpPr/>
                  <p:nvPr/>
                </p:nvSpPr>
                <p:spPr>
                  <a:xfrm>
                    <a:off x="6257179" y="5566919"/>
                    <a:ext cx="156013" cy="1555390"/>
                  </a:xfrm>
                  <a:custGeom>
                    <a:avLst/>
                    <a:gdLst/>
                    <a:ahLst/>
                    <a:cxnLst/>
                    <a:rect l="l" t="t" r="r" b="b"/>
                    <a:pathLst>
                      <a:path w="156013" h="1555390" extrusionOk="0">
                        <a:moveTo>
                          <a:pt x="156014" y="153"/>
                        </a:moveTo>
                        <a:lnTo>
                          <a:pt x="154176" y="0"/>
                        </a:lnTo>
                        <a:lnTo>
                          <a:pt x="0" y="1555085"/>
                        </a:lnTo>
                        <a:lnTo>
                          <a:pt x="1990" y="1555391"/>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4" name="Google Shape;6784;p34"/>
                  <p:cNvSpPr/>
                  <p:nvPr/>
                </p:nvSpPr>
                <p:spPr>
                  <a:xfrm>
                    <a:off x="6256873" y="4668500"/>
                    <a:ext cx="2040120" cy="2456718"/>
                  </a:xfrm>
                  <a:custGeom>
                    <a:avLst/>
                    <a:gdLst/>
                    <a:ahLst/>
                    <a:cxnLst/>
                    <a:rect l="l" t="t" r="r" b="b"/>
                    <a:pathLst>
                      <a:path w="2040120" h="2456718" extrusionOk="0">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5" name="Google Shape;6785;p34"/>
                  <p:cNvSpPr/>
                  <p:nvPr/>
                </p:nvSpPr>
                <p:spPr>
                  <a:xfrm>
                    <a:off x="8292553" y="2203973"/>
                    <a:ext cx="1977041" cy="2468048"/>
                  </a:xfrm>
                  <a:custGeom>
                    <a:avLst/>
                    <a:gdLst/>
                    <a:ahLst/>
                    <a:cxnLst/>
                    <a:rect l="l" t="t" r="r" b="b"/>
                    <a:pathLst>
                      <a:path w="1977041" h="2468048" extrusionOk="0">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6" name="Google Shape;6786;p34"/>
                  <p:cNvSpPr/>
                  <p:nvPr/>
                </p:nvSpPr>
                <p:spPr>
                  <a:xfrm>
                    <a:off x="8290410" y="2282822"/>
                    <a:ext cx="4124488" cy="2390577"/>
                  </a:xfrm>
                  <a:custGeom>
                    <a:avLst/>
                    <a:gdLst/>
                    <a:ahLst/>
                    <a:cxnLst/>
                    <a:rect l="l" t="t" r="r" b="b"/>
                    <a:pathLst>
                      <a:path w="4124488" h="2390577" extrusionOk="0">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87" name="Google Shape;6787;p34"/>
                <p:cNvGrpSpPr/>
                <p:nvPr/>
              </p:nvGrpSpPr>
              <p:grpSpPr>
                <a:xfrm>
                  <a:off x="4738717" y="1693341"/>
                  <a:ext cx="7915669" cy="5577175"/>
                  <a:chOff x="4738717" y="1693341"/>
                  <a:chExt cx="7915669" cy="5577175"/>
                </a:xfrm>
              </p:grpSpPr>
              <p:sp>
                <p:nvSpPr>
                  <p:cNvPr id="6788" name="Google Shape;6788;p34"/>
                  <p:cNvSpPr/>
                  <p:nvPr/>
                </p:nvSpPr>
                <p:spPr>
                  <a:xfrm>
                    <a:off x="12376033" y="3277873"/>
                    <a:ext cx="89060" cy="89129"/>
                  </a:xfrm>
                  <a:custGeom>
                    <a:avLst/>
                    <a:gdLst/>
                    <a:ahLst/>
                    <a:cxnLst/>
                    <a:rect l="l" t="t" r="r" b="b"/>
                    <a:pathLst>
                      <a:path w="89060" h="89129" extrusionOk="0">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9" name="Google Shape;6789;p34"/>
                  <p:cNvSpPr/>
                  <p:nvPr/>
                </p:nvSpPr>
                <p:spPr>
                  <a:xfrm>
                    <a:off x="12576850" y="1699920"/>
                    <a:ext cx="77536" cy="77605"/>
                  </a:xfrm>
                  <a:custGeom>
                    <a:avLst/>
                    <a:gdLst/>
                    <a:ahLst/>
                    <a:cxnLst/>
                    <a:rect l="l" t="t" r="r" b="b"/>
                    <a:pathLst>
                      <a:path w="77536" h="77605" extrusionOk="0">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0" name="Google Shape;6790;p34"/>
                  <p:cNvSpPr/>
                  <p:nvPr/>
                </p:nvSpPr>
                <p:spPr>
                  <a:xfrm>
                    <a:off x="10693361" y="1693341"/>
                    <a:ext cx="69717" cy="69717"/>
                  </a:xfrm>
                  <a:custGeom>
                    <a:avLst/>
                    <a:gdLst/>
                    <a:ahLst/>
                    <a:cxnLst/>
                    <a:rect l="l" t="t" r="r" b="b"/>
                    <a:pathLst>
                      <a:path w="69717" h="69717" extrusionOk="0">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1" name="Google Shape;6791;p34"/>
                  <p:cNvSpPr/>
                  <p:nvPr/>
                </p:nvSpPr>
                <p:spPr>
                  <a:xfrm>
                    <a:off x="10225087" y="2241224"/>
                    <a:ext cx="85646" cy="85589"/>
                  </a:xfrm>
                  <a:custGeom>
                    <a:avLst/>
                    <a:gdLst/>
                    <a:ahLst/>
                    <a:cxnLst/>
                    <a:rect l="l" t="t" r="r" b="b"/>
                    <a:pathLst>
                      <a:path w="85646" h="85589" extrusionOk="0">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2" name="Google Shape;6792;p34"/>
                  <p:cNvSpPr/>
                  <p:nvPr/>
                </p:nvSpPr>
                <p:spPr>
                  <a:xfrm>
                    <a:off x="9850371" y="2174095"/>
                    <a:ext cx="61900" cy="61900"/>
                  </a:xfrm>
                  <a:custGeom>
                    <a:avLst/>
                    <a:gdLst/>
                    <a:ahLst/>
                    <a:cxnLst/>
                    <a:rect l="l" t="t" r="r" b="b"/>
                    <a:pathLst>
                      <a:path w="61900" h="61900" extrusionOk="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3" name="Google Shape;6793;p34"/>
                  <p:cNvSpPr/>
                  <p:nvPr/>
                </p:nvSpPr>
                <p:spPr>
                  <a:xfrm>
                    <a:off x="6343153" y="5497950"/>
                    <a:ext cx="138242" cy="138242"/>
                  </a:xfrm>
                  <a:custGeom>
                    <a:avLst/>
                    <a:gdLst/>
                    <a:ahLst/>
                    <a:cxnLst/>
                    <a:rect l="l" t="t" r="r" b="b"/>
                    <a:pathLst>
                      <a:path w="138242" h="138242" extrusionOk="0">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4" name="Google Shape;6794;p34"/>
                  <p:cNvSpPr/>
                  <p:nvPr/>
                </p:nvSpPr>
                <p:spPr>
                  <a:xfrm>
                    <a:off x="6206472" y="7070531"/>
                    <a:ext cx="103250" cy="103250"/>
                  </a:xfrm>
                  <a:custGeom>
                    <a:avLst/>
                    <a:gdLst/>
                    <a:ahLst/>
                    <a:cxnLst/>
                    <a:rect l="l" t="t" r="r" b="b"/>
                    <a:pathLst>
                      <a:path w="103250" h="103250" extrusionOk="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5" name="Google Shape;6795;p34"/>
                  <p:cNvSpPr/>
                  <p:nvPr/>
                </p:nvSpPr>
                <p:spPr>
                  <a:xfrm>
                    <a:off x="4738717" y="7118770"/>
                    <a:ext cx="151393" cy="151746"/>
                  </a:xfrm>
                  <a:custGeom>
                    <a:avLst/>
                    <a:gdLst/>
                    <a:ahLst/>
                    <a:cxnLst/>
                    <a:rect l="l" t="t" r="r" b="b"/>
                    <a:pathLst>
                      <a:path w="151393" h="151746" extrusionOk="0">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6" name="Google Shape;6796;p34"/>
                  <p:cNvSpPr/>
                  <p:nvPr/>
                </p:nvSpPr>
                <p:spPr>
                  <a:xfrm>
                    <a:off x="8206993" y="4605293"/>
                    <a:ext cx="148294" cy="148307"/>
                  </a:xfrm>
                  <a:custGeom>
                    <a:avLst/>
                    <a:gdLst/>
                    <a:ahLst/>
                    <a:cxnLst/>
                    <a:rect l="l" t="t" r="r" b="b"/>
                    <a:pathLst>
                      <a:path w="148294" h="148307" extrusionOk="0">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7" name="Google Shape;6797;p34"/>
                  <p:cNvSpPr/>
                  <p:nvPr/>
                </p:nvSpPr>
                <p:spPr>
                  <a:xfrm>
                    <a:off x="8247843" y="4646143"/>
                    <a:ext cx="66608" cy="66595"/>
                  </a:xfrm>
                  <a:custGeom>
                    <a:avLst/>
                    <a:gdLst/>
                    <a:ahLst/>
                    <a:cxnLst/>
                    <a:rect l="l" t="t" r="r" b="b"/>
                    <a:pathLst>
                      <a:path w="66608" h="66595" extrusionOk="0">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nvGrpSpPr>
            <p:cNvPr id="6798" name="Google Shape;6798;p34"/>
            <p:cNvGrpSpPr/>
            <p:nvPr/>
          </p:nvGrpSpPr>
          <p:grpSpPr>
            <a:xfrm>
              <a:off x="7282215" y="1831814"/>
              <a:ext cx="5496307" cy="3782414"/>
              <a:chOff x="7282215" y="1831814"/>
              <a:chExt cx="5496307" cy="3782414"/>
            </a:xfrm>
          </p:grpSpPr>
          <p:grpSp>
            <p:nvGrpSpPr>
              <p:cNvPr id="6799" name="Google Shape;6799;p34"/>
              <p:cNvGrpSpPr/>
              <p:nvPr/>
            </p:nvGrpSpPr>
            <p:grpSpPr>
              <a:xfrm>
                <a:off x="7282215" y="3124286"/>
                <a:ext cx="3469200" cy="2489942"/>
                <a:chOff x="7282215" y="3124286"/>
                <a:chExt cx="3469200" cy="2489942"/>
              </a:xfrm>
            </p:grpSpPr>
            <p:grpSp>
              <p:nvGrpSpPr>
                <p:cNvPr id="6800" name="Google Shape;6800;p34"/>
                <p:cNvGrpSpPr/>
                <p:nvPr/>
              </p:nvGrpSpPr>
              <p:grpSpPr>
                <a:xfrm>
                  <a:off x="7302272" y="3143424"/>
                  <a:ext cx="2500812" cy="2361028"/>
                  <a:chOff x="7302272" y="3143424"/>
                  <a:chExt cx="2500812" cy="2361028"/>
                </a:xfrm>
              </p:grpSpPr>
              <p:sp>
                <p:nvSpPr>
                  <p:cNvPr id="6801" name="Google Shape;6801;p34"/>
                  <p:cNvSpPr/>
                  <p:nvPr/>
                </p:nvSpPr>
                <p:spPr>
                  <a:xfrm>
                    <a:off x="8778355" y="4213320"/>
                    <a:ext cx="1024729" cy="693564"/>
                  </a:xfrm>
                  <a:custGeom>
                    <a:avLst/>
                    <a:gdLst/>
                    <a:ahLst/>
                    <a:cxnLst/>
                    <a:rect l="l" t="t" r="r" b="b"/>
                    <a:pathLst>
                      <a:path w="1024729" h="693564" extrusionOk="0">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2" name="Google Shape;6802;p34"/>
                  <p:cNvSpPr/>
                  <p:nvPr/>
                </p:nvSpPr>
                <p:spPr>
                  <a:xfrm>
                    <a:off x="8778967" y="4024848"/>
                    <a:ext cx="709487" cy="331165"/>
                  </a:xfrm>
                  <a:custGeom>
                    <a:avLst/>
                    <a:gdLst/>
                    <a:ahLst/>
                    <a:cxnLst/>
                    <a:rect l="l" t="t" r="r" b="b"/>
                    <a:pathLst>
                      <a:path w="709487" h="331165" extrusionOk="0">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3" name="Google Shape;6803;p34"/>
                  <p:cNvSpPr/>
                  <p:nvPr/>
                </p:nvSpPr>
                <p:spPr>
                  <a:xfrm>
                    <a:off x="7522590" y="4323861"/>
                    <a:ext cx="126464" cy="613184"/>
                  </a:xfrm>
                  <a:custGeom>
                    <a:avLst/>
                    <a:gdLst/>
                    <a:ahLst/>
                    <a:cxnLst/>
                    <a:rect l="l" t="t" r="r" b="b"/>
                    <a:pathLst>
                      <a:path w="126464" h="613184" extrusionOk="0">
                        <a:moveTo>
                          <a:pt x="125699" y="0"/>
                        </a:moveTo>
                        <a:lnTo>
                          <a:pt x="0" y="613031"/>
                        </a:lnTo>
                        <a:lnTo>
                          <a:pt x="766" y="613184"/>
                        </a:lnTo>
                        <a:lnTo>
                          <a:pt x="126464" y="30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4" name="Google Shape;6804;p34"/>
                  <p:cNvSpPr/>
                  <p:nvPr/>
                </p:nvSpPr>
                <p:spPr>
                  <a:xfrm>
                    <a:off x="7648136" y="3144343"/>
                    <a:ext cx="1132974" cy="1180131"/>
                  </a:xfrm>
                  <a:custGeom>
                    <a:avLst/>
                    <a:gdLst/>
                    <a:ahLst/>
                    <a:cxnLst/>
                    <a:rect l="l" t="t" r="r" b="b"/>
                    <a:pathLst>
                      <a:path w="1132974" h="1180131" extrusionOk="0">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5" name="Google Shape;6805;p34"/>
                  <p:cNvSpPr/>
                  <p:nvPr/>
                </p:nvSpPr>
                <p:spPr>
                  <a:xfrm>
                    <a:off x="7302272" y="3143424"/>
                    <a:ext cx="630179" cy="1181356"/>
                  </a:xfrm>
                  <a:custGeom>
                    <a:avLst/>
                    <a:gdLst/>
                    <a:ahLst/>
                    <a:cxnLst/>
                    <a:rect l="l" t="t" r="r" b="b"/>
                    <a:pathLst>
                      <a:path w="630179" h="1181356" extrusionOk="0">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6" name="Google Shape;6806;p34"/>
                  <p:cNvSpPr/>
                  <p:nvPr/>
                </p:nvSpPr>
                <p:spPr>
                  <a:xfrm>
                    <a:off x="7522437" y="4322790"/>
                    <a:ext cx="614409" cy="1181662"/>
                  </a:xfrm>
                  <a:custGeom>
                    <a:avLst/>
                    <a:gdLst/>
                    <a:ahLst/>
                    <a:cxnLst/>
                    <a:rect l="l" t="t" r="r" b="b"/>
                    <a:pathLst>
                      <a:path w="614409" h="1181662" extrusionOk="0">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7" name="Google Shape;6807;p34"/>
                  <p:cNvSpPr/>
                  <p:nvPr/>
                </p:nvSpPr>
                <p:spPr>
                  <a:xfrm>
                    <a:off x="8135162" y="4213320"/>
                    <a:ext cx="1667616" cy="1290213"/>
                  </a:xfrm>
                  <a:custGeom>
                    <a:avLst/>
                    <a:gdLst/>
                    <a:ahLst/>
                    <a:cxnLst/>
                    <a:rect l="l" t="t" r="r" b="b"/>
                    <a:pathLst>
                      <a:path w="1667616" h="1290213" extrusionOk="0">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8" name="Google Shape;6808;p34"/>
                  <p:cNvSpPr/>
                  <p:nvPr/>
                </p:nvSpPr>
                <p:spPr>
                  <a:xfrm>
                    <a:off x="7648136" y="4213626"/>
                    <a:ext cx="1132974" cy="1290213"/>
                  </a:xfrm>
                  <a:custGeom>
                    <a:avLst/>
                    <a:gdLst/>
                    <a:ahLst/>
                    <a:cxnLst/>
                    <a:rect l="l" t="t" r="r" b="b"/>
                    <a:pathLst>
                      <a:path w="1132974" h="1290213" extrusionOk="0">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09" name="Google Shape;6809;p34"/>
                <p:cNvGrpSpPr/>
                <p:nvPr/>
              </p:nvGrpSpPr>
              <p:grpSpPr>
                <a:xfrm>
                  <a:off x="7282215" y="3124286"/>
                  <a:ext cx="3469200" cy="2489942"/>
                  <a:chOff x="7282215" y="3124286"/>
                  <a:chExt cx="3469200" cy="2489942"/>
                </a:xfrm>
              </p:grpSpPr>
              <p:sp>
                <p:nvSpPr>
                  <p:cNvPr id="6810" name="Google Shape;6810;p34"/>
                  <p:cNvSpPr/>
                  <p:nvPr/>
                </p:nvSpPr>
                <p:spPr>
                  <a:xfrm>
                    <a:off x="8101172" y="5468166"/>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1" name="Google Shape;6811;p34"/>
                  <p:cNvSpPr/>
                  <p:nvPr/>
                </p:nvSpPr>
                <p:spPr>
                  <a:xfrm>
                    <a:off x="7488141" y="4902291"/>
                    <a:ext cx="69509" cy="69509"/>
                  </a:xfrm>
                  <a:custGeom>
                    <a:avLst/>
                    <a:gdLst/>
                    <a:ahLst/>
                    <a:cxnLst/>
                    <a:rect l="l" t="t" r="r" b="b"/>
                    <a:pathLst>
                      <a:path w="69509" h="69509" extrusionOk="0">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2" name="Google Shape;6812;p34"/>
                  <p:cNvSpPr/>
                  <p:nvPr/>
                </p:nvSpPr>
                <p:spPr>
                  <a:xfrm>
                    <a:off x="9586747" y="5544719"/>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3" name="Google Shape;6813;p34"/>
                  <p:cNvSpPr/>
                  <p:nvPr/>
                </p:nvSpPr>
                <p:spPr>
                  <a:xfrm>
                    <a:off x="10681906" y="5051568"/>
                    <a:ext cx="69509" cy="69509"/>
                  </a:xfrm>
                  <a:custGeom>
                    <a:avLst/>
                    <a:gdLst/>
                    <a:ahLst/>
                    <a:cxnLst/>
                    <a:rect l="l" t="t" r="r" b="b"/>
                    <a:pathLst>
                      <a:path w="69509" h="69509" extrusionOk="0">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4" name="Google Shape;6814;p34"/>
                  <p:cNvSpPr/>
                  <p:nvPr/>
                </p:nvSpPr>
                <p:spPr>
                  <a:xfrm>
                    <a:off x="7613840" y="4289260"/>
                    <a:ext cx="69509" cy="69509"/>
                  </a:xfrm>
                  <a:custGeom>
                    <a:avLst/>
                    <a:gdLst/>
                    <a:ahLst/>
                    <a:cxnLst/>
                    <a:rect l="l" t="t" r="r" b="b"/>
                    <a:pathLst>
                      <a:path w="69509" h="69509" extrusionOk="0">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5" name="Google Shape;6815;p34"/>
                  <p:cNvSpPr/>
                  <p:nvPr/>
                </p:nvSpPr>
                <p:spPr>
                  <a:xfrm>
                    <a:off x="7910710" y="3124286"/>
                    <a:ext cx="41644" cy="41644"/>
                  </a:xfrm>
                  <a:custGeom>
                    <a:avLst/>
                    <a:gdLst/>
                    <a:ahLst/>
                    <a:cxnLst/>
                    <a:rect l="l" t="t" r="r" b="b"/>
                    <a:pathLst>
                      <a:path w="41644" h="41644" extrusionOk="0">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6" name="Google Shape;6816;p34"/>
                  <p:cNvSpPr/>
                  <p:nvPr/>
                </p:nvSpPr>
                <p:spPr>
                  <a:xfrm>
                    <a:off x="8758145" y="4191732"/>
                    <a:ext cx="44400" cy="44400"/>
                  </a:xfrm>
                  <a:custGeom>
                    <a:avLst/>
                    <a:gdLst/>
                    <a:ahLst/>
                    <a:cxnLst/>
                    <a:rect l="l" t="t" r="r" b="b"/>
                    <a:pathLst>
                      <a:path w="44400" h="44400" extrusionOk="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7" name="Google Shape;6817;p34"/>
                  <p:cNvSpPr/>
                  <p:nvPr/>
                </p:nvSpPr>
                <p:spPr>
                  <a:xfrm>
                    <a:off x="9459058" y="4326770"/>
                    <a:ext cx="57261" cy="57261"/>
                  </a:xfrm>
                  <a:custGeom>
                    <a:avLst/>
                    <a:gdLst/>
                    <a:ahLst/>
                    <a:cxnLst/>
                    <a:rect l="l" t="t" r="r" b="b"/>
                    <a:pathLst>
                      <a:path w="57261" h="57261" extrusionOk="0">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8" name="Google Shape;6818;p34"/>
                  <p:cNvSpPr/>
                  <p:nvPr/>
                </p:nvSpPr>
                <p:spPr>
                  <a:xfrm>
                    <a:off x="9760981" y="4864474"/>
                    <a:ext cx="82064" cy="82064"/>
                  </a:xfrm>
                  <a:custGeom>
                    <a:avLst/>
                    <a:gdLst/>
                    <a:ahLst/>
                    <a:cxnLst/>
                    <a:rect l="l" t="t" r="r" b="b"/>
                    <a:pathLst>
                      <a:path w="82064" h="82064" extrusionOk="0">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9" name="Google Shape;6819;p34"/>
                  <p:cNvSpPr/>
                  <p:nvPr/>
                </p:nvSpPr>
                <p:spPr>
                  <a:xfrm>
                    <a:off x="9241190" y="3999126"/>
                    <a:ext cx="52668" cy="52668"/>
                  </a:xfrm>
                  <a:custGeom>
                    <a:avLst/>
                    <a:gdLst/>
                    <a:ahLst/>
                    <a:cxnLst/>
                    <a:rect l="l" t="t" r="r" b="b"/>
                    <a:pathLst>
                      <a:path w="52668" h="52668" extrusionOk="0">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0" name="Google Shape;6820;p34"/>
                  <p:cNvSpPr/>
                  <p:nvPr/>
                </p:nvSpPr>
                <p:spPr>
                  <a:xfrm>
                    <a:off x="7282215" y="3989021"/>
                    <a:ext cx="41338" cy="41338"/>
                  </a:xfrm>
                  <a:custGeom>
                    <a:avLst/>
                    <a:gdLst/>
                    <a:ahLst/>
                    <a:cxnLst/>
                    <a:rect l="l" t="t" r="r" b="b"/>
                    <a:pathLst>
                      <a:path w="41338" h="41338" extrusionOk="0">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21" name="Google Shape;6821;p34"/>
              <p:cNvGrpSpPr/>
              <p:nvPr/>
            </p:nvGrpSpPr>
            <p:grpSpPr>
              <a:xfrm>
                <a:off x="10663227" y="2312525"/>
                <a:ext cx="2115295" cy="2024656"/>
                <a:chOff x="10663227" y="2312525"/>
                <a:chExt cx="2115295" cy="2024656"/>
              </a:xfrm>
            </p:grpSpPr>
            <p:grpSp>
              <p:nvGrpSpPr>
                <p:cNvPr id="6822" name="Google Shape;6822;p34"/>
                <p:cNvGrpSpPr/>
                <p:nvPr/>
              </p:nvGrpSpPr>
              <p:grpSpPr>
                <a:xfrm>
                  <a:off x="10663227" y="2340390"/>
                  <a:ext cx="2098299" cy="1980869"/>
                  <a:chOff x="10663227" y="2340390"/>
                  <a:chExt cx="2098299" cy="1980869"/>
                </a:xfrm>
              </p:grpSpPr>
              <p:sp>
                <p:nvSpPr>
                  <p:cNvPr id="6823" name="Google Shape;6823;p34"/>
                  <p:cNvSpPr/>
                  <p:nvPr/>
                </p:nvSpPr>
                <p:spPr>
                  <a:xfrm>
                    <a:off x="10663227" y="2841655"/>
                    <a:ext cx="859682" cy="581951"/>
                  </a:xfrm>
                  <a:custGeom>
                    <a:avLst/>
                    <a:gdLst/>
                    <a:ahLst/>
                    <a:cxnLst/>
                    <a:rect l="l" t="t" r="r" b="b"/>
                    <a:pathLst>
                      <a:path w="859682" h="581951" extrusionOk="0">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4" name="Google Shape;6824;p34"/>
                  <p:cNvSpPr/>
                  <p:nvPr/>
                </p:nvSpPr>
                <p:spPr>
                  <a:xfrm>
                    <a:off x="10927180" y="3303878"/>
                    <a:ext cx="595270" cy="277885"/>
                  </a:xfrm>
                  <a:custGeom>
                    <a:avLst/>
                    <a:gdLst/>
                    <a:ahLst/>
                    <a:cxnLst/>
                    <a:rect l="l" t="t" r="r" b="b"/>
                    <a:pathLst>
                      <a:path w="595270" h="277885" extrusionOk="0">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5" name="Google Shape;6825;p34"/>
                  <p:cNvSpPr/>
                  <p:nvPr/>
                </p:nvSpPr>
                <p:spPr>
                  <a:xfrm rot="-4707923">
                    <a:off x="12260563" y="3073119"/>
                    <a:ext cx="525095" cy="612"/>
                  </a:xfrm>
                  <a:custGeom>
                    <a:avLst/>
                    <a:gdLst/>
                    <a:ahLst/>
                    <a:cxnLst/>
                    <a:rect l="l" t="t" r="r" b="b"/>
                    <a:pathLst>
                      <a:path w="524990" h="612" extrusionOk="0">
                        <a:moveTo>
                          <a:pt x="0" y="0"/>
                        </a:moveTo>
                        <a:lnTo>
                          <a:pt x="524990" y="0"/>
                        </a:lnTo>
                        <a:lnTo>
                          <a:pt x="524990" y="612"/>
                        </a:lnTo>
                        <a:lnTo>
                          <a:pt x="0" y="61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6" name="Google Shape;6826;p34"/>
                  <p:cNvSpPr/>
                  <p:nvPr/>
                </p:nvSpPr>
                <p:spPr>
                  <a:xfrm>
                    <a:off x="11520920" y="3330365"/>
                    <a:ext cx="950627" cy="990128"/>
                  </a:xfrm>
                  <a:custGeom>
                    <a:avLst/>
                    <a:gdLst/>
                    <a:ahLst/>
                    <a:cxnLst/>
                    <a:rect l="l" t="t" r="r" b="b"/>
                    <a:pathLst>
                      <a:path w="950627" h="990128" extrusionOk="0">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7" name="Google Shape;6827;p34"/>
                  <p:cNvSpPr/>
                  <p:nvPr/>
                </p:nvSpPr>
                <p:spPr>
                  <a:xfrm>
                    <a:off x="12233009" y="3329906"/>
                    <a:ext cx="528517" cy="991353"/>
                  </a:xfrm>
                  <a:custGeom>
                    <a:avLst/>
                    <a:gdLst/>
                    <a:ahLst/>
                    <a:cxnLst/>
                    <a:rect l="l" t="t" r="r" b="b"/>
                    <a:pathLst>
                      <a:path w="528517" h="991353" extrusionOk="0">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8" name="Google Shape;6828;p34"/>
                  <p:cNvSpPr/>
                  <p:nvPr/>
                </p:nvSpPr>
                <p:spPr>
                  <a:xfrm>
                    <a:off x="12061226" y="2340390"/>
                    <a:ext cx="515503" cy="991353"/>
                  </a:xfrm>
                  <a:custGeom>
                    <a:avLst/>
                    <a:gdLst/>
                    <a:ahLst/>
                    <a:cxnLst/>
                    <a:rect l="l" t="t" r="r" b="b"/>
                    <a:pathLst>
                      <a:path w="515503" h="991353" extrusionOk="0">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9" name="Google Shape;6829;p34"/>
                  <p:cNvSpPr/>
                  <p:nvPr/>
                </p:nvSpPr>
                <p:spPr>
                  <a:xfrm>
                    <a:off x="10663533" y="2341002"/>
                    <a:ext cx="1399377" cy="1082450"/>
                  </a:xfrm>
                  <a:custGeom>
                    <a:avLst/>
                    <a:gdLst/>
                    <a:ahLst/>
                    <a:cxnLst/>
                    <a:rect l="l" t="t" r="r" b="b"/>
                    <a:pathLst>
                      <a:path w="1399377" h="1082450" extrusionOk="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0" name="Google Shape;6830;p34"/>
                  <p:cNvSpPr/>
                  <p:nvPr/>
                </p:nvSpPr>
                <p:spPr>
                  <a:xfrm>
                    <a:off x="11520920" y="2340696"/>
                    <a:ext cx="950473" cy="1082603"/>
                  </a:xfrm>
                  <a:custGeom>
                    <a:avLst/>
                    <a:gdLst/>
                    <a:ahLst/>
                    <a:cxnLst/>
                    <a:rect l="l" t="t" r="r" b="b"/>
                    <a:pathLst>
                      <a:path w="950473" h="1082603" extrusionOk="0">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31" name="Google Shape;6831;p34"/>
                <p:cNvGrpSpPr/>
                <p:nvPr/>
              </p:nvGrpSpPr>
              <p:grpSpPr>
                <a:xfrm>
                  <a:off x="10904061" y="2312525"/>
                  <a:ext cx="1874461" cy="2024656"/>
                  <a:chOff x="10904061" y="2312525"/>
                  <a:chExt cx="1874461" cy="2024656"/>
                </a:xfrm>
              </p:grpSpPr>
              <p:sp>
                <p:nvSpPr>
                  <p:cNvPr id="6832" name="Google Shape;6832;p34"/>
                  <p:cNvSpPr/>
                  <p:nvPr/>
                </p:nvSpPr>
                <p:spPr>
                  <a:xfrm>
                    <a:off x="12033055" y="2312525"/>
                    <a:ext cx="58180" cy="58179"/>
                  </a:xfrm>
                  <a:custGeom>
                    <a:avLst/>
                    <a:gdLst/>
                    <a:ahLst/>
                    <a:cxnLst/>
                    <a:rect l="l" t="t" r="r" b="b"/>
                    <a:pathLst>
                      <a:path w="58180" h="58179" extrusionOk="0">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3" name="Google Shape;6833;p34"/>
                  <p:cNvSpPr/>
                  <p:nvPr/>
                </p:nvSpPr>
                <p:spPr>
                  <a:xfrm>
                    <a:off x="12547487" y="2787302"/>
                    <a:ext cx="58179" cy="58179"/>
                  </a:xfrm>
                  <a:custGeom>
                    <a:avLst/>
                    <a:gdLst/>
                    <a:ahLst/>
                    <a:cxnLst/>
                    <a:rect l="l" t="t" r="r" b="b"/>
                    <a:pathLst>
                      <a:path w="58179" h="58179" extrusionOk="0">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4" name="Google Shape;6834;p34"/>
                  <p:cNvSpPr/>
                  <p:nvPr/>
                </p:nvSpPr>
                <p:spPr>
                  <a:xfrm>
                    <a:off x="12441996" y="3301581"/>
                    <a:ext cx="58180" cy="58179"/>
                  </a:xfrm>
                  <a:custGeom>
                    <a:avLst/>
                    <a:gdLst/>
                    <a:ahLst/>
                    <a:cxnLst/>
                    <a:rect l="l" t="t" r="r" b="b"/>
                    <a:pathLst>
                      <a:path w="58180" h="58179" extrusionOk="0">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5" name="Google Shape;6835;p34"/>
                  <p:cNvSpPr/>
                  <p:nvPr/>
                </p:nvSpPr>
                <p:spPr>
                  <a:xfrm>
                    <a:off x="12216168" y="4302274"/>
                    <a:ext cx="34907" cy="34907"/>
                  </a:xfrm>
                  <a:custGeom>
                    <a:avLst/>
                    <a:gdLst/>
                    <a:ahLst/>
                    <a:cxnLst/>
                    <a:rect l="l" t="t" r="r" b="b"/>
                    <a:pathLst>
                      <a:path w="34907" h="34907" extrusionOk="0">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6" name="Google Shape;6836;p34"/>
                  <p:cNvSpPr/>
                  <p:nvPr/>
                </p:nvSpPr>
                <p:spPr>
                  <a:xfrm>
                    <a:off x="11502853" y="3404314"/>
                    <a:ext cx="37357" cy="37357"/>
                  </a:xfrm>
                  <a:custGeom>
                    <a:avLst/>
                    <a:gdLst/>
                    <a:ahLst/>
                    <a:cxnLst/>
                    <a:rect l="l" t="t" r="r" b="b"/>
                    <a:pathLst>
                      <a:path w="37357" h="37357" extrusionOk="0">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7" name="Google Shape;6837;p34"/>
                  <p:cNvSpPr/>
                  <p:nvPr/>
                </p:nvSpPr>
                <p:spPr>
                  <a:xfrm>
                    <a:off x="10904061" y="3280300"/>
                    <a:ext cx="48074" cy="48074"/>
                  </a:xfrm>
                  <a:custGeom>
                    <a:avLst/>
                    <a:gdLst/>
                    <a:ahLst/>
                    <a:cxnLst/>
                    <a:rect l="l" t="t" r="r" b="b"/>
                    <a:pathLst>
                      <a:path w="48074" h="48074" extrusionOk="0">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8" name="Google Shape;6838;p34"/>
                  <p:cNvSpPr/>
                  <p:nvPr/>
                </p:nvSpPr>
                <p:spPr>
                  <a:xfrm>
                    <a:off x="11090694" y="3559256"/>
                    <a:ext cx="44095" cy="44094"/>
                  </a:xfrm>
                  <a:custGeom>
                    <a:avLst/>
                    <a:gdLst/>
                    <a:ahLst/>
                    <a:cxnLst/>
                    <a:rect l="l" t="t" r="r" b="b"/>
                    <a:pathLst>
                      <a:path w="44095" h="44094" extrusionOk="0">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9" name="Google Shape;6839;p34"/>
                  <p:cNvSpPr/>
                  <p:nvPr/>
                </p:nvSpPr>
                <p:spPr>
                  <a:xfrm>
                    <a:off x="12743918" y="3577170"/>
                    <a:ext cx="34604" cy="34601"/>
                  </a:xfrm>
                  <a:custGeom>
                    <a:avLst/>
                    <a:gdLst/>
                    <a:ahLst/>
                    <a:cxnLst/>
                    <a:rect l="l" t="t" r="r" b="b"/>
                    <a:pathLst>
                      <a:path w="34604" h="34601" extrusionOk="0">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40" name="Google Shape;6840;p34"/>
              <p:cNvGrpSpPr/>
              <p:nvPr/>
            </p:nvGrpSpPr>
            <p:grpSpPr>
              <a:xfrm>
                <a:off x="9377147" y="1869133"/>
                <a:ext cx="1288223" cy="3042038"/>
                <a:chOff x="9377147" y="1869133"/>
                <a:chExt cx="1288223" cy="3042038"/>
              </a:xfrm>
            </p:grpSpPr>
            <p:sp>
              <p:nvSpPr>
                <p:cNvPr id="6841" name="Google Shape;6841;p34"/>
                <p:cNvSpPr/>
                <p:nvPr/>
              </p:nvSpPr>
              <p:spPr>
                <a:xfrm>
                  <a:off x="9377147" y="2404540"/>
                  <a:ext cx="1287916" cy="831511"/>
                </a:xfrm>
                <a:custGeom>
                  <a:avLst/>
                  <a:gdLst/>
                  <a:ahLst/>
                  <a:cxnLst/>
                  <a:rect l="l" t="t" r="r" b="b"/>
                  <a:pathLst>
                    <a:path w="1287916" h="831511" extrusionOk="0">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2" name="Google Shape;6842;p34"/>
                <p:cNvSpPr/>
                <p:nvPr/>
              </p:nvSpPr>
              <p:spPr>
                <a:xfrm>
                  <a:off x="9379138" y="1869133"/>
                  <a:ext cx="1286232" cy="976961"/>
                </a:xfrm>
                <a:custGeom>
                  <a:avLst/>
                  <a:gdLst/>
                  <a:ahLst/>
                  <a:cxnLst/>
                  <a:rect l="l" t="t" r="r" b="b"/>
                  <a:pathLst>
                    <a:path w="1286232" h="976961" extrusionOk="0">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3" name="Google Shape;6843;p34"/>
                <p:cNvSpPr/>
                <p:nvPr/>
              </p:nvSpPr>
              <p:spPr>
                <a:xfrm>
                  <a:off x="9802472" y="3233909"/>
                  <a:ext cx="846210" cy="1675271"/>
                </a:xfrm>
                <a:custGeom>
                  <a:avLst/>
                  <a:gdLst/>
                  <a:ahLst/>
                  <a:cxnLst/>
                  <a:rect l="l" t="t" r="r" b="b"/>
                  <a:pathLst>
                    <a:path w="846210" h="1675271" extrusionOk="0">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4" name="Google Shape;6844;p34"/>
                <p:cNvSpPr/>
                <p:nvPr/>
              </p:nvSpPr>
              <p:spPr>
                <a:xfrm>
                  <a:off x="9379597" y="2405000"/>
                  <a:ext cx="1122717" cy="2506171"/>
                </a:xfrm>
                <a:custGeom>
                  <a:avLst/>
                  <a:gdLst/>
                  <a:ahLst/>
                  <a:cxnLst/>
                  <a:rect l="l" t="t" r="r" b="b"/>
                  <a:pathLst>
                    <a:path w="1122717" h="2506171" extrusionOk="0">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45" name="Google Shape;6845;p34"/>
              <p:cNvGrpSpPr/>
              <p:nvPr/>
            </p:nvGrpSpPr>
            <p:grpSpPr>
              <a:xfrm>
                <a:off x="9350737" y="1831814"/>
                <a:ext cx="1351914" cy="1615331"/>
                <a:chOff x="9350737" y="1831814"/>
                <a:chExt cx="1351914" cy="1615331"/>
              </a:xfrm>
            </p:grpSpPr>
            <p:sp>
              <p:nvSpPr>
                <p:cNvPr id="6846" name="Google Shape;6846;p34"/>
                <p:cNvSpPr/>
                <p:nvPr/>
              </p:nvSpPr>
              <p:spPr>
                <a:xfrm>
                  <a:off x="9350737" y="2376484"/>
                  <a:ext cx="52170" cy="52285"/>
                </a:xfrm>
                <a:custGeom>
                  <a:avLst/>
                  <a:gdLst/>
                  <a:ahLst/>
                  <a:cxnLst/>
                  <a:rect l="l" t="t" r="r" b="b"/>
                  <a:pathLst>
                    <a:path w="52170" h="52285" extrusionOk="0">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7" name="Google Shape;6847;p34"/>
                <p:cNvSpPr/>
                <p:nvPr/>
              </p:nvSpPr>
              <p:spPr>
                <a:xfrm>
                  <a:off x="10106002" y="1831814"/>
                  <a:ext cx="76437" cy="76322"/>
                </a:xfrm>
                <a:custGeom>
                  <a:avLst/>
                  <a:gdLst/>
                  <a:ahLst/>
                  <a:cxnLst/>
                  <a:rect l="l" t="t" r="r" b="b"/>
                  <a:pathLst>
                    <a:path w="76437" h="76322" extrusionOk="0">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8" name="Google Shape;6848;p34"/>
                <p:cNvSpPr/>
                <p:nvPr/>
              </p:nvSpPr>
              <p:spPr>
                <a:xfrm>
                  <a:off x="10625946" y="2806670"/>
                  <a:ext cx="76705" cy="76705"/>
                </a:xfrm>
                <a:custGeom>
                  <a:avLst/>
                  <a:gdLst/>
                  <a:ahLst/>
                  <a:cxnLst/>
                  <a:rect l="l" t="t" r="r" b="b"/>
                  <a:pathLst>
                    <a:path w="76705" h="76705" extrusionOk="0">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9" name="Google Shape;6849;p34"/>
                <p:cNvSpPr/>
                <p:nvPr/>
              </p:nvSpPr>
              <p:spPr>
                <a:xfrm>
                  <a:off x="10476707" y="3209871"/>
                  <a:ext cx="50103" cy="50218"/>
                </a:xfrm>
                <a:custGeom>
                  <a:avLst/>
                  <a:gdLst/>
                  <a:ahLst/>
                  <a:cxnLst/>
                  <a:rect l="l" t="t" r="r" b="b"/>
                  <a:pathLst>
                    <a:path w="50103" h="50218" extrusionOk="0">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0" name="Google Shape;6850;p34"/>
                <p:cNvSpPr/>
                <p:nvPr/>
              </p:nvSpPr>
              <p:spPr>
                <a:xfrm>
                  <a:off x="10614731" y="3380621"/>
                  <a:ext cx="66677" cy="66524"/>
                </a:xfrm>
                <a:custGeom>
                  <a:avLst/>
                  <a:gdLst/>
                  <a:ahLst/>
                  <a:cxnLst/>
                  <a:rect l="l" t="t" r="r" b="b"/>
                  <a:pathLst>
                    <a:path w="66677" h="66524" extrusionOk="0">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51" name="Google Shape;6851;p34"/>
            <p:cNvGrpSpPr/>
            <p:nvPr/>
          </p:nvGrpSpPr>
          <p:grpSpPr>
            <a:xfrm>
              <a:off x="7860492" y="3492503"/>
              <a:ext cx="4401836" cy="3124867"/>
              <a:chOff x="7860492" y="3492503"/>
              <a:chExt cx="4401836" cy="3124867"/>
            </a:xfrm>
          </p:grpSpPr>
          <p:grpSp>
            <p:nvGrpSpPr>
              <p:cNvPr id="6852" name="Google Shape;6852;p34"/>
              <p:cNvGrpSpPr/>
              <p:nvPr/>
            </p:nvGrpSpPr>
            <p:grpSpPr>
              <a:xfrm>
                <a:off x="7860492" y="3492503"/>
                <a:ext cx="3336763" cy="3124867"/>
                <a:chOff x="7860492" y="3492503"/>
                <a:chExt cx="3336763" cy="3124867"/>
              </a:xfrm>
            </p:grpSpPr>
            <p:grpSp>
              <p:nvGrpSpPr>
                <p:cNvPr id="6853" name="Google Shape;6853;p34"/>
                <p:cNvGrpSpPr/>
                <p:nvPr/>
              </p:nvGrpSpPr>
              <p:grpSpPr>
                <a:xfrm>
                  <a:off x="7886673" y="3517153"/>
                  <a:ext cx="3238470" cy="3057500"/>
                  <a:chOff x="7886673" y="3517153"/>
                  <a:chExt cx="3238470" cy="3057500"/>
                </a:xfrm>
              </p:grpSpPr>
              <p:sp>
                <p:nvSpPr>
                  <p:cNvPr id="6854" name="Google Shape;6854;p34"/>
                  <p:cNvSpPr/>
                  <p:nvPr/>
                </p:nvSpPr>
                <p:spPr>
                  <a:xfrm>
                    <a:off x="9798185" y="4902444"/>
                    <a:ext cx="1326958" cy="898265"/>
                  </a:xfrm>
                  <a:custGeom>
                    <a:avLst/>
                    <a:gdLst/>
                    <a:ahLst/>
                    <a:cxnLst/>
                    <a:rect l="l" t="t" r="r" b="b"/>
                    <a:pathLst>
                      <a:path w="1326958" h="898265" extrusionOk="0">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5" name="Google Shape;6855;p34"/>
                  <p:cNvSpPr/>
                  <p:nvPr/>
                </p:nvSpPr>
                <p:spPr>
                  <a:xfrm rot="-4707923">
                    <a:off x="7847906" y="5442006"/>
                    <a:ext cx="810535" cy="1071"/>
                  </a:xfrm>
                  <a:custGeom>
                    <a:avLst/>
                    <a:gdLst/>
                    <a:ahLst/>
                    <a:cxnLst/>
                    <a:rect l="l" t="t" r="r" b="b"/>
                    <a:pathLst>
                      <a:path w="810373" h="1071" extrusionOk="0">
                        <a:moveTo>
                          <a:pt x="0" y="0"/>
                        </a:moveTo>
                        <a:lnTo>
                          <a:pt x="810374" y="0"/>
                        </a:lnTo>
                        <a:lnTo>
                          <a:pt x="810374" y="1072"/>
                        </a:lnTo>
                        <a:lnTo>
                          <a:pt x="0" y="107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6" name="Google Shape;6856;p34"/>
                  <p:cNvSpPr/>
                  <p:nvPr/>
                </p:nvSpPr>
                <p:spPr>
                  <a:xfrm>
                    <a:off x="8334351" y="3518224"/>
                    <a:ext cx="1467202" cy="1528291"/>
                  </a:xfrm>
                  <a:custGeom>
                    <a:avLst/>
                    <a:gdLst/>
                    <a:ahLst/>
                    <a:cxnLst/>
                    <a:rect l="l" t="t" r="r" b="b"/>
                    <a:pathLst>
                      <a:path w="1467202" h="1528291" extrusionOk="0">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7" name="Google Shape;6857;p34"/>
                  <p:cNvSpPr/>
                  <p:nvPr/>
                </p:nvSpPr>
                <p:spPr>
                  <a:xfrm>
                    <a:off x="7886673" y="3517153"/>
                    <a:ext cx="816048" cy="1529822"/>
                  </a:xfrm>
                  <a:custGeom>
                    <a:avLst/>
                    <a:gdLst/>
                    <a:ahLst/>
                    <a:cxnLst/>
                    <a:rect l="l" t="t" r="r" b="b"/>
                    <a:pathLst>
                      <a:path w="816048" h="1529822" extrusionOk="0">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8" name="Google Shape;6858;p34"/>
                  <p:cNvSpPr/>
                  <p:nvPr/>
                </p:nvSpPr>
                <p:spPr>
                  <a:xfrm>
                    <a:off x="8171754" y="5044219"/>
                    <a:ext cx="795685" cy="1530434"/>
                  </a:xfrm>
                  <a:custGeom>
                    <a:avLst/>
                    <a:gdLst/>
                    <a:ahLst/>
                    <a:cxnLst/>
                    <a:rect l="l" t="t" r="r" b="b"/>
                    <a:pathLst>
                      <a:path w="795685" h="1530434" extrusionOk="0">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9" name="Google Shape;6859;p34"/>
                  <p:cNvSpPr/>
                  <p:nvPr/>
                </p:nvSpPr>
                <p:spPr>
                  <a:xfrm>
                    <a:off x="8964989" y="4902903"/>
                    <a:ext cx="2159695" cy="1670678"/>
                  </a:xfrm>
                  <a:custGeom>
                    <a:avLst/>
                    <a:gdLst/>
                    <a:ahLst/>
                    <a:cxnLst/>
                    <a:rect l="l" t="t" r="r" b="b"/>
                    <a:pathLst>
                      <a:path w="2159695" h="1670678" extrusionOk="0">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60" name="Google Shape;6860;p34"/>
                <p:cNvGrpSpPr/>
                <p:nvPr/>
              </p:nvGrpSpPr>
              <p:grpSpPr>
                <a:xfrm>
                  <a:off x="7860492" y="3492503"/>
                  <a:ext cx="3336763" cy="3124867"/>
                  <a:chOff x="7860492" y="3492503"/>
                  <a:chExt cx="3336763" cy="3124867"/>
                </a:xfrm>
              </p:grpSpPr>
              <p:sp>
                <p:nvSpPr>
                  <p:cNvPr id="6861" name="Google Shape;6861;p34"/>
                  <p:cNvSpPr/>
                  <p:nvPr/>
                </p:nvSpPr>
                <p:spPr>
                  <a:xfrm>
                    <a:off x="8921201" y="6527651"/>
                    <a:ext cx="89720" cy="89719"/>
                  </a:xfrm>
                  <a:custGeom>
                    <a:avLst/>
                    <a:gdLst/>
                    <a:ahLst/>
                    <a:cxnLst/>
                    <a:rect l="l" t="t" r="r" b="b"/>
                    <a:pathLst>
                      <a:path w="89720" h="89719" extrusionOk="0">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2" name="Google Shape;6862;p34"/>
                  <p:cNvSpPr/>
                  <p:nvPr/>
                </p:nvSpPr>
                <p:spPr>
                  <a:xfrm>
                    <a:off x="8127353" y="5794892"/>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3" name="Google Shape;6863;p34"/>
                  <p:cNvSpPr/>
                  <p:nvPr/>
                </p:nvSpPr>
                <p:spPr>
                  <a:xfrm>
                    <a:off x="8290257" y="5001044"/>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4" name="Google Shape;6864;p34"/>
                  <p:cNvSpPr/>
                  <p:nvPr/>
                </p:nvSpPr>
                <p:spPr>
                  <a:xfrm>
                    <a:off x="8674550" y="3492503"/>
                    <a:ext cx="53892" cy="53892"/>
                  </a:xfrm>
                  <a:custGeom>
                    <a:avLst/>
                    <a:gdLst/>
                    <a:ahLst/>
                    <a:cxnLst/>
                    <a:rect l="l" t="t" r="r" b="b"/>
                    <a:pathLst>
                      <a:path w="53892" h="53892" extrusionOk="0">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5" name="Google Shape;6865;p34"/>
                  <p:cNvSpPr/>
                  <p:nvPr/>
                </p:nvSpPr>
                <p:spPr>
                  <a:xfrm>
                    <a:off x="11049969" y="5725535"/>
                    <a:ext cx="147286" cy="147286"/>
                  </a:xfrm>
                  <a:custGeom>
                    <a:avLst/>
                    <a:gdLst/>
                    <a:ahLst/>
                    <a:cxnLst/>
                    <a:rect l="l" t="t" r="r" b="b"/>
                    <a:pathLst>
                      <a:path w="147286" h="147286" extrusionOk="0">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6" name="Google Shape;6866;p34"/>
                  <p:cNvSpPr/>
                  <p:nvPr/>
                </p:nvSpPr>
                <p:spPr>
                  <a:xfrm>
                    <a:off x="7860492" y="4612158"/>
                    <a:ext cx="53586" cy="53586"/>
                  </a:xfrm>
                  <a:custGeom>
                    <a:avLst/>
                    <a:gdLst/>
                    <a:ahLst/>
                    <a:cxnLst/>
                    <a:rect l="l" t="t" r="r" b="b"/>
                    <a:pathLst>
                      <a:path w="53586" h="53586" extrusionOk="0">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6867" name="Google Shape;6867;p34"/>
              <p:cNvSpPr/>
              <p:nvPr/>
            </p:nvSpPr>
            <p:spPr>
              <a:xfrm>
                <a:off x="12176131" y="3824204"/>
                <a:ext cx="86197" cy="86197"/>
              </a:xfrm>
              <a:custGeom>
                <a:avLst/>
                <a:gdLst/>
                <a:ahLst/>
                <a:cxnLst/>
                <a:rect l="l" t="t" r="r" b="b"/>
                <a:pathLst>
                  <a:path w="86197" h="86197" extrusionOk="0">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68" name="Google Shape;6868;p34"/>
          <p:cNvGrpSpPr/>
          <p:nvPr/>
        </p:nvGrpSpPr>
        <p:grpSpPr>
          <a:xfrm>
            <a:off x="10" y="5544444"/>
            <a:ext cx="783937" cy="1313776"/>
            <a:chOff x="5895975" y="3095625"/>
            <a:chExt cx="400240" cy="670750"/>
          </a:xfrm>
        </p:grpSpPr>
        <p:grpSp>
          <p:nvGrpSpPr>
            <p:cNvPr id="6869" name="Google Shape;6869;p34"/>
            <p:cNvGrpSpPr/>
            <p:nvPr/>
          </p:nvGrpSpPr>
          <p:grpSpPr>
            <a:xfrm>
              <a:off x="5895975" y="3095625"/>
              <a:ext cx="400240" cy="30861"/>
              <a:chOff x="5895975" y="3095625"/>
              <a:chExt cx="400240" cy="30861"/>
            </a:xfrm>
          </p:grpSpPr>
          <p:sp>
            <p:nvSpPr>
              <p:cNvPr id="6870" name="Google Shape;6870;p34"/>
              <p:cNvSpPr/>
              <p:nvPr/>
            </p:nvSpPr>
            <p:spPr>
              <a:xfrm>
                <a:off x="6265354" y="3095625"/>
                <a:ext cx="30861" cy="30861"/>
              </a:xfrm>
              <a:custGeom>
                <a:avLst/>
                <a:gdLst/>
                <a:ahLst/>
                <a:cxnLst/>
                <a:rect l="l" t="t" r="r" b="b"/>
                <a:pathLst>
                  <a:path w="30861" h="30861" extrusionOk="0">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1" name="Google Shape;6871;p34"/>
              <p:cNvSpPr/>
              <p:nvPr/>
            </p:nvSpPr>
            <p:spPr>
              <a:xfrm>
                <a:off x="6142291" y="3095625"/>
                <a:ext cx="30860" cy="30861"/>
              </a:xfrm>
              <a:custGeom>
                <a:avLst/>
                <a:gdLst/>
                <a:ahLst/>
                <a:cxnLst/>
                <a:rect l="l" t="t" r="r" b="b"/>
                <a:pathLst>
                  <a:path w="30860" h="30861" extrusionOk="0">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2" name="Google Shape;6872;p34"/>
              <p:cNvSpPr/>
              <p:nvPr/>
            </p:nvSpPr>
            <p:spPr>
              <a:xfrm>
                <a:off x="6019133" y="3095625"/>
                <a:ext cx="30860" cy="30861"/>
              </a:xfrm>
              <a:custGeom>
                <a:avLst/>
                <a:gdLst/>
                <a:ahLst/>
                <a:cxnLst/>
                <a:rect l="l" t="t" r="r" b="b"/>
                <a:pathLst>
                  <a:path w="30860" h="30861" extrusionOk="0">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3" name="Google Shape;6873;p34"/>
              <p:cNvSpPr/>
              <p:nvPr/>
            </p:nvSpPr>
            <p:spPr>
              <a:xfrm>
                <a:off x="5895975" y="3095625"/>
                <a:ext cx="30861" cy="30861"/>
              </a:xfrm>
              <a:custGeom>
                <a:avLst/>
                <a:gdLst/>
                <a:ahLst/>
                <a:cxnLst/>
                <a:rect l="l" t="t" r="r" b="b"/>
                <a:pathLst>
                  <a:path w="30861" h="30861" extrusionOk="0">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74" name="Google Shape;6874;p34"/>
            <p:cNvGrpSpPr/>
            <p:nvPr/>
          </p:nvGrpSpPr>
          <p:grpSpPr>
            <a:xfrm>
              <a:off x="5895975" y="3223545"/>
              <a:ext cx="400239" cy="30956"/>
              <a:chOff x="5895975" y="3223545"/>
              <a:chExt cx="400239" cy="30956"/>
            </a:xfrm>
          </p:grpSpPr>
          <p:sp>
            <p:nvSpPr>
              <p:cNvPr id="6875" name="Google Shape;6875;p34"/>
              <p:cNvSpPr/>
              <p:nvPr/>
            </p:nvSpPr>
            <p:spPr>
              <a:xfrm>
                <a:off x="6265354" y="3223641"/>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6" name="Google Shape;6876;p34"/>
              <p:cNvSpPr/>
              <p:nvPr/>
            </p:nvSpPr>
            <p:spPr>
              <a:xfrm>
                <a:off x="6142291" y="3223641"/>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7" name="Google Shape;6877;p34"/>
              <p:cNvSpPr/>
              <p:nvPr/>
            </p:nvSpPr>
            <p:spPr>
              <a:xfrm>
                <a:off x="6019133" y="3223545"/>
                <a:ext cx="30860" cy="30860"/>
              </a:xfrm>
              <a:custGeom>
                <a:avLst/>
                <a:gdLst/>
                <a:ahLst/>
                <a:cxnLst/>
                <a:rect l="l" t="t" r="r" b="b"/>
                <a:pathLst>
                  <a:path w="30860" h="30860" extrusionOk="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8" name="Google Shape;6878;p34"/>
              <p:cNvSpPr/>
              <p:nvPr/>
            </p:nvSpPr>
            <p:spPr>
              <a:xfrm>
                <a:off x="5895975" y="3223641"/>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79" name="Google Shape;6879;p34"/>
            <p:cNvGrpSpPr/>
            <p:nvPr/>
          </p:nvGrpSpPr>
          <p:grpSpPr>
            <a:xfrm>
              <a:off x="5895975" y="3351561"/>
              <a:ext cx="400240" cy="30860"/>
              <a:chOff x="5895975" y="3351561"/>
              <a:chExt cx="400240" cy="30860"/>
            </a:xfrm>
          </p:grpSpPr>
          <p:sp>
            <p:nvSpPr>
              <p:cNvPr id="6880" name="Google Shape;6880;p34"/>
              <p:cNvSpPr/>
              <p:nvPr/>
            </p:nvSpPr>
            <p:spPr>
              <a:xfrm>
                <a:off x="6265354" y="3351561"/>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1" name="Google Shape;6881;p34"/>
              <p:cNvSpPr/>
              <p:nvPr/>
            </p:nvSpPr>
            <p:spPr>
              <a:xfrm>
                <a:off x="6142291" y="3351561"/>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2" name="Google Shape;6882;p34"/>
              <p:cNvSpPr/>
              <p:nvPr/>
            </p:nvSpPr>
            <p:spPr>
              <a:xfrm>
                <a:off x="6019133" y="3351561"/>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3" name="Google Shape;6883;p34"/>
              <p:cNvSpPr/>
              <p:nvPr/>
            </p:nvSpPr>
            <p:spPr>
              <a:xfrm>
                <a:off x="5895975" y="3351561"/>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84" name="Google Shape;6884;p34"/>
            <p:cNvGrpSpPr/>
            <p:nvPr/>
          </p:nvGrpSpPr>
          <p:grpSpPr>
            <a:xfrm>
              <a:off x="5895975" y="3479577"/>
              <a:ext cx="400239" cy="30860"/>
              <a:chOff x="5895975" y="3479577"/>
              <a:chExt cx="400239" cy="30860"/>
            </a:xfrm>
          </p:grpSpPr>
          <p:sp>
            <p:nvSpPr>
              <p:cNvPr id="6885" name="Google Shape;6885;p34"/>
              <p:cNvSpPr/>
              <p:nvPr/>
            </p:nvSpPr>
            <p:spPr>
              <a:xfrm>
                <a:off x="6265354" y="3479577"/>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6" name="Google Shape;6886;p34"/>
              <p:cNvSpPr/>
              <p:nvPr/>
            </p:nvSpPr>
            <p:spPr>
              <a:xfrm>
                <a:off x="6142291" y="3479577"/>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7" name="Google Shape;6887;p34"/>
              <p:cNvSpPr/>
              <p:nvPr/>
            </p:nvSpPr>
            <p:spPr>
              <a:xfrm>
                <a:off x="6019133" y="3479577"/>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8" name="Google Shape;6888;p34"/>
              <p:cNvSpPr/>
              <p:nvPr/>
            </p:nvSpPr>
            <p:spPr>
              <a:xfrm>
                <a:off x="5895975" y="3479577"/>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89" name="Google Shape;6889;p34"/>
            <p:cNvGrpSpPr/>
            <p:nvPr/>
          </p:nvGrpSpPr>
          <p:grpSpPr>
            <a:xfrm>
              <a:off x="5895975" y="3607498"/>
              <a:ext cx="400240" cy="30860"/>
              <a:chOff x="5895975" y="3607498"/>
              <a:chExt cx="400240" cy="30860"/>
            </a:xfrm>
          </p:grpSpPr>
          <p:sp>
            <p:nvSpPr>
              <p:cNvPr id="6890" name="Google Shape;6890;p34"/>
              <p:cNvSpPr/>
              <p:nvPr/>
            </p:nvSpPr>
            <p:spPr>
              <a:xfrm>
                <a:off x="6265354" y="3607498"/>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1" name="Google Shape;6891;p34"/>
              <p:cNvSpPr/>
              <p:nvPr/>
            </p:nvSpPr>
            <p:spPr>
              <a:xfrm>
                <a:off x="6142291" y="3607498"/>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2" name="Google Shape;6892;p34"/>
              <p:cNvSpPr/>
              <p:nvPr/>
            </p:nvSpPr>
            <p:spPr>
              <a:xfrm>
                <a:off x="6019133" y="3607498"/>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3" name="Google Shape;6893;p34"/>
              <p:cNvSpPr/>
              <p:nvPr/>
            </p:nvSpPr>
            <p:spPr>
              <a:xfrm>
                <a:off x="5895975" y="3607498"/>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94" name="Google Shape;6894;p34"/>
            <p:cNvGrpSpPr/>
            <p:nvPr/>
          </p:nvGrpSpPr>
          <p:grpSpPr>
            <a:xfrm>
              <a:off x="5895975" y="3735514"/>
              <a:ext cx="400239" cy="30861"/>
              <a:chOff x="5895975" y="3735514"/>
              <a:chExt cx="400239" cy="30861"/>
            </a:xfrm>
          </p:grpSpPr>
          <p:sp>
            <p:nvSpPr>
              <p:cNvPr id="6895" name="Google Shape;6895;p34"/>
              <p:cNvSpPr/>
              <p:nvPr/>
            </p:nvSpPr>
            <p:spPr>
              <a:xfrm>
                <a:off x="6265354" y="3735514"/>
                <a:ext cx="30860" cy="30861"/>
              </a:xfrm>
              <a:custGeom>
                <a:avLst/>
                <a:gdLst/>
                <a:ahLst/>
                <a:cxnLst/>
                <a:rect l="l" t="t" r="r" b="b"/>
                <a:pathLst>
                  <a:path w="30860" h="30861" extrusionOk="0">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6" name="Google Shape;6896;p34"/>
              <p:cNvSpPr/>
              <p:nvPr/>
            </p:nvSpPr>
            <p:spPr>
              <a:xfrm>
                <a:off x="6142291" y="3735514"/>
                <a:ext cx="30861" cy="30861"/>
              </a:xfrm>
              <a:custGeom>
                <a:avLst/>
                <a:gdLst/>
                <a:ahLst/>
                <a:cxnLst/>
                <a:rect l="l" t="t" r="r" b="b"/>
                <a:pathLst>
                  <a:path w="30861" h="30861" extrusionOk="0">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7" name="Google Shape;6897;p34"/>
              <p:cNvSpPr/>
              <p:nvPr/>
            </p:nvSpPr>
            <p:spPr>
              <a:xfrm>
                <a:off x="6019133" y="3735514"/>
                <a:ext cx="30860" cy="30860"/>
              </a:xfrm>
              <a:custGeom>
                <a:avLst/>
                <a:gdLst/>
                <a:ahLst/>
                <a:cxnLst/>
                <a:rect l="l" t="t" r="r" b="b"/>
                <a:pathLst>
                  <a:path w="30860" h="30860" extrusionOk="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8" name="Google Shape;6898;p34"/>
              <p:cNvSpPr/>
              <p:nvPr/>
            </p:nvSpPr>
            <p:spPr>
              <a:xfrm>
                <a:off x="5895975" y="3735514"/>
                <a:ext cx="30861" cy="30861"/>
              </a:xfrm>
              <a:custGeom>
                <a:avLst/>
                <a:gdLst/>
                <a:ahLst/>
                <a:cxnLst/>
                <a:rect l="l" t="t" r="r" b="b"/>
                <a:pathLst>
                  <a:path w="30861" h="30861" extrusionOk="0">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2" name="Oval 1">
            <a:extLst>
              <a:ext uri="{FF2B5EF4-FFF2-40B4-BE49-F238E27FC236}">
                <a16:creationId xmlns:a16="http://schemas.microsoft.com/office/drawing/2014/main" id="{21C17953-FFF3-1F8E-D18A-A1EA3478C057}"/>
              </a:ext>
            </a:extLst>
          </p:cNvPr>
          <p:cNvSpPr/>
          <p:nvPr/>
        </p:nvSpPr>
        <p:spPr>
          <a:xfrm>
            <a:off x="3585237" y="5495319"/>
            <a:ext cx="1772079" cy="1772079"/>
          </a:xfrm>
          <a:prstGeom prst="ellipse">
            <a:avLst/>
          </a:prstGeom>
          <a:gradFill flip="none" rotWithShape="1">
            <a:gsLst>
              <a:gs pos="0">
                <a:srgbClr val="2EB5B2">
                  <a:alpha val="48000"/>
                </a:srgbClr>
              </a:gs>
              <a:gs pos="100000">
                <a:srgbClr val="0489B2">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Rounded Corners 178">
            <a:extLst>
              <a:ext uri="{FF2B5EF4-FFF2-40B4-BE49-F238E27FC236}">
                <a16:creationId xmlns:a16="http://schemas.microsoft.com/office/drawing/2014/main" id="{015C8BB3-72C9-B4BE-D875-AA673E6F6698}"/>
              </a:ext>
            </a:extLst>
          </p:cNvPr>
          <p:cNvSpPr/>
          <p:nvPr/>
        </p:nvSpPr>
        <p:spPr>
          <a:xfrm>
            <a:off x="1712318" y="2165636"/>
            <a:ext cx="8859823" cy="4441843"/>
          </a:xfrm>
          <a:prstGeom prst="roundRect">
            <a:avLst>
              <a:gd name="adj" fmla="val 8356"/>
            </a:avLst>
          </a:prstGeom>
          <a:solidFill>
            <a:schemeClr val="bg1"/>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pic>
        <p:nvPicPr>
          <p:cNvPr id="4" name="Picture 3" descr="Graphical user interface&#10;&#10;Description automatically generated with medium confidence">
            <a:extLst>
              <a:ext uri="{FF2B5EF4-FFF2-40B4-BE49-F238E27FC236}">
                <a16:creationId xmlns:a16="http://schemas.microsoft.com/office/drawing/2014/main" id="{E9F7BA73-9273-1207-CB1C-42DE637D9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9301" y="4980804"/>
            <a:ext cx="7114286" cy="1133333"/>
          </a:xfrm>
          <a:prstGeom prst="rect">
            <a:avLst/>
          </a:prstGeom>
        </p:spPr>
      </p:pic>
      <p:sp>
        <p:nvSpPr>
          <p:cNvPr id="255" name="Rectangle: Rounded Corners 254">
            <a:extLst>
              <a:ext uri="{FF2B5EF4-FFF2-40B4-BE49-F238E27FC236}">
                <a16:creationId xmlns:a16="http://schemas.microsoft.com/office/drawing/2014/main" id="{29B7002B-7A5E-0325-819D-30C82459D674}"/>
              </a:ext>
            </a:extLst>
          </p:cNvPr>
          <p:cNvSpPr/>
          <p:nvPr/>
        </p:nvSpPr>
        <p:spPr>
          <a:xfrm rot="5400000">
            <a:off x="3213321" y="4018164"/>
            <a:ext cx="342468" cy="1435853"/>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7" name="Rectangle: Rounded Corners 256">
            <a:extLst>
              <a:ext uri="{FF2B5EF4-FFF2-40B4-BE49-F238E27FC236}">
                <a16:creationId xmlns:a16="http://schemas.microsoft.com/office/drawing/2014/main" id="{1620AE6A-0F29-289C-4F0B-1833E5AFD251}"/>
              </a:ext>
            </a:extLst>
          </p:cNvPr>
          <p:cNvSpPr/>
          <p:nvPr/>
        </p:nvSpPr>
        <p:spPr>
          <a:xfrm rot="5400000">
            <a:off x="4682331" y="4008423"/>
            <a:ext cx="342468" cy="1435854"/>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8" name="Rectangle: Rounded Corners 257">
            <a:extLst>
              <a:ext uri="{FF2B5EF4-FFF2-40B4-BE49-F238E27FC236}">
                <a16:creationId xmlns:a16="http://schemas.microsoft.com/office/drawing/2014/main" id="{F5442D3D-8795-C135-DADA-E2220FBB4ADB}"/>
              </a:ext>
            </a:extLst>
          </p:cNvPr>
          <p:cNvSpPr/>
          <p:nvPr/>
        </p:nvSpPr>
        <p:spPr>
          <a:xfrm rot="5400000">
            <a:off x="6152616" y="4008749"/>
            <a:ext cx="342468" cy="1435853"/>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9" name="Rectangle: Rounded Corners 258">
            <a:extLst>
              <a:ext uri="{FF2B5EF4-FFF2-40B4-BE49-F238E27FC236}">
                <a16:creationId xmlns:a16="http://schemas.microsoft.com/office/drawing/2014/main" id="{33A6A510-2E03-41F4-AAB4-155201CA9616}"/>
              </a:ext>
            </a:extLst>
          </p:cNvPr>
          <p:cNvSpPr/>
          <p:nvPr/>
        </p:nvSpPr>
        <p:spPr>
          <a:xfrm rot="5400000">
            <a:off x="7606182" y="4014179"/>
            <a:ext cx="342468" cy="1408578"/>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0" name="Rectangle: Rounded Corners 259">
            <a:extLst>
              <a:ext uri="{FF2B5EF4-FFF2-40B4-BE49-F238E27FC236}">
                <a16:creationId xmlns:a16="http://schemas.microsoft.com/office/drawing/2014/main" id="{56356B30-A2BD-64D0-F60D-FC447AD789B5}"/>
              </a:ext>
            </a:extLst>
          </p:cNvPr>
          <p:cNvSpPr/>
          <p:nvPr/>
        </p:nvSpPr>
        <p:spPr>
          <a:xfrm rot="5400000">
            <a:off x="8977691" y="4083412"/>
            <a:ext cx="342468" cy="1269324"/>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21F2E962-47A2-41D3-CF88-87AF1568F7CA}"/>
              </a:ext>
            </a:extLst>
          </p:cNvPr>
          <p:cNvSpPr txBox="1"/>
          <p:nvPr/>
        </p:nvSpPr>
        <p:spPr>
          <a:xfrm>
            <a:off x="2717004" y="4628454"/>
            <a:ext cx="1258636" cy="276999"/>
          </a:xfrm>
          <a:prstGeom prst="rect">
            <a:avLst/>
          </a:prstGeom>
          <a:noFill/>
        </p:spPr>
        <p:txBody>
          <a:bodyPr wrap="square" rtlCol="0">
            <a:spAutoFit/>
          </a:bodyPr>
          <a:lstStyle/>
          <a:p>
            <a:pPr algn="ctr"/>
            <a:r>
              <a:rPr lang="en-IN" sz="1200" b="1" dirty="0">
                <a:solidFill>
                  <a:schemeClr val="bg1"/>
                </a:solidFill>
                <a:latin typeface="Poppins" panose="00000500000000000000" pitchFamily="2" charset="0"/>
                <a:cs typeface="Poppins" panose="00000500000000000000" pitchFamily="2" charset="0"/>
              </a:rPr>
              <a:t>Inputs</a:t>
            </a:r>
          </a:p>
        </p:txBody>
      </p:sp>
      <p:sp>
        <p:nvSpPr>
          <p:cNvPr id="262" name="TextBox 261">
            <a:extLst>
              <a:ext uri="{FF2B5EF4-FFF2-40B4-BE49-F238E27FC236}">
                <a16:creationId xmlns:a16="http://schemas.microsoft.com/office/drawing/2014/main" id="{D4173269-D9DD-7DFB-EFC6-65A6B57D168A}"/>
              </a:ext>
            </a:extLst>
          </p:cNvPr>
          <p:cNvSpPr txBox="1"/>
          <p:nvPr/>
        </p:nvSpPr>
        <p:spPr>
          <a:xfrm>
            <a:off x="4216985" y="4602865"/>
            <a:ext cx="1258636" cy="276999"/>
          </a:xfrm>
          <a:prstGeom prst="rect">
            <a:avLst/>
          </a:prstGeom>
          <a:noFill/>
        </p:spPr>
        <p:txBody>
          <a:bodyPr wrap="square" rtlCol="0">
            <a:spAutoFit/>
          </a:bodyPr>
          <a:lstStyle/>
          <a:p>
            <a:pPr algn="ctr"/>
            <a:r>
              <a:rPr lang="en-IN" sz="1200" b="1">
                <a:solidFill>
                  <a:schemeClr val="bg1"/>
                </a:solidFill>
                <a:latin typeface="Poppins" panose="00000500000000000000" pitchFamily="2" charset="0"/>
                <a:cs typeface="Poppins" panose="00000500000000000000" pitchFamily="2" charset="0"/>
              </a:rPr>
              <a:t>Scenario 1</a:t>
            </a:r>
          </a:p>
        </p:txBody>
      </p:sp>
      <p:sp>
        <p:nvSpPr>
          <p:cNvPr id="263" name="TextBox 262">
            <a:extLst>
              <a:ext uri="{FF2B5EF4-FFF2-40B4-BE49-F238E27FC236}">
                <a16:creationId xmlns:a16="http://schemas.microsoft.com/office/drawing/2014/main" id="{0AE14110-C3A8-45BC-A8EB-CFA208FF62AB}"/>
              </a:ext>
            </a:extLst>
          </p:cNvPr>
          <p:cNvSpPr txBox="1"/>
          <p:nvPr/>
        </p:nvSpPr>
        <p:spPr>
          <a:xfrm>
            <a:off x="5721126" y="4604020"/>
            <a:ext cx="1258636" cy="276999"/>
          </a:xfrm>
          <a:prstGeom prst="rect">
            <a:avLst/>
          </a:prstGeom>
          <a:noFill/>
        </p:spPr>
        <p:txBody>
          <a:bodyPr wrap="square" rtlCol="0">
            <a:spAutoFit/>
          </a:bodyPr>
          <a:lstStyle/>
          <a:p>
            <a:pPr algn="ctr"/>
            <a:r>
              <a:rPr lang="en-IN" sz="1200" b="1">
                <a:solidFill>
                  <a:schemeClr val="bg1"/>
                </a:solidFill>
                <a:latin typeface="Poppins" panose="00000500000000000000" pitchFamily="2" charset="0"/>
                <a:cs typeface="Poppins" panose="00000500000000000000" pitchFamily="2" charset="0"/>
              </a:rPr>
              <a:t>Scenario 2</a:t>
            </a:r>
          </a:p>
        </p:txBody>
      </p:sp>
      <p:sp>
        <p:nvSpPr>
          <p:cNvPr id="264" name="TextBox 263">
            <a:extLst>
              <a:ext uri="{FF2B5EF4-FFF2-40B4-BE49-F238E27FC236}">
                <a16:creationId xmlns:a16="http://schemas.microsoft.com/office/drawing/2014/main" id="{B77AAF4F-2048-DE6F-D89B-3528B2C4A172}"/>
              </a:ext>
            </a:extLst>
          </p:cNvPr>
          <p:cNvSpPr txBox="1"/>
          <p:nvPr/>
        </p:nvSpPr>
        <p:spPr>
          <a:xfrm>
            <a:off x="7190602" y="4589852"/>
            <a:ext cx="1258636" cy="276999"/>
          </a:xfrm>
          <a:prstGeom prst="rect">
            <a:avLst/>
          </a:prstGeom>
          <a:noFill/>
        </p:spPr>
        <p:txBody>
          <a:bodyPr wrap="square" rtlCol="0">
            <a:spAutoFit/>
          </a:bodyPr>
          <a:lstStyle/>
          <a:p>
            <a:pPr algn="ctr"/>
            <a:r>
              <a:rPr lang="en-IN" sz="1200" b="1">
                <a:solidFill>
                  <a:schemeClr val="bg1"/>
                </a:solidFill>
                <a:latin typeface="Poppins" panose="00000500000000000000" pitchFamily="2" charset="0"/>
                <a:cs typeface="Poppins" panose="00000500000000000000" pitchFamily="2" charset="0"/>
              </a:rPr>
              <a:t>Scenario 3</a:t>
            </a:r>
          </a:p>
        </p:txBody>
      </p:sp>
      <p:sp>
        <p:nvSpPr>
          <p:cNvPr id="265" name="TextBox 264">
            <a:extLst>
              <a:ext uri="{FF2B5EF4-FFF2-40B4-BE49-F238E27FC236}">
                <a16:creationId xmlns:a16="http://schemas.microsoft.com/office/drawing/2014/main" id="{167FB840-B68A-DD68-C511-B2D21E31D6CC}"/>
              </a:ext>
            </a:extLst>
          </p:cNvPr>
          <p:cNvSpPr txBox="1"/>
          <p:nvPr/>
        </p:nvSpPr>
        <p:spPr>
          <a:xfrm>
            <a:off x="8513573" y="4583682"/>
            <a:ext cx="1258636" cy="276999"/>
          </a:xfrm>
          <a:prstGeom prst="rect">
            <a:avLst/>
          </a:prstGeom>
          <a:noFill/>
        </p:spPr>
        <p:txBody>
          <a:bodyPr wrap="square" rtlCol="0">
            <a:spAutoFit/>
          </a:bodyPr>
          <a:lstStyle/>
          <a:p>
            <a:pPr algn="ctr"/>
            <a:r>
              <a:rPr lang="en-IN" sz="1200" b="1">
                <a:solidFill>
                  <a:schemeClr val="bg1"/>
                </a:solidFill>
                <a:latin typeface="Poppins" panose="00000500000000000000" pitchFamily="2" charset="0"/>
                <a:cs typeface="Poppins" panose="00000500000000000000" pitchFamily="2" charset="0"/>
              </a:rPr>
              <a:t>Scenario 4</a:t>
            </a:r>
          </a:p>
        </p:txBody>
      </p:sp>
      <p:sp>
        <p:nvSpPr>
          <p:cNvPr id="6" name="TextBox 5">
            <a:extLst>
              <a:ext uri="{FF2B5EF4-FFF2-40B4-BE49-F238E27FC236}">
                <a16:creationId xmlns:a16="http://schemas.microsoft.com/office/drawing/2014/main" id="{EFD680DE-05CE-3BA9-3455-26EF4467D8F4}"/>
              </a:ext>
            </a:extLst>
          </p:cNvPr>
          <p:cNvSpPr txBox="1"/>
          <p:nvPr/>
        </p:nvSpPr>
        <p:spPr>
          <a:xfrm>
            <a:off x="2560200" y="2859468"/>
            <a:ext cx="7361510" cy="1384995"/>
          </a:xfrm>
          <a:prstGeom prst="rect">
            <a:avLst/>
          </a:prstGeom>
          <a:noFill/>
        </p:spPr>
        <p:txBody>
          <a:bodyPr wrap="square" rtlCol="0">
            <a:spAutoFit/>
          </a:bodyPr>
          <a:lstStyle/>
          <a:p>
            <a:pPr algn="just"/>
            <a:r>
              <a:rPr lang="en-IN" sz="1400" dirty="0">
                <a:latin typeface="Poppins" panose="00000500000000000000" pitchFamily="2" charset="0"/>
                <a:cs typeface="Poppins" panose="00000500000000000000" pitchFamily="2" charset="0"/>
              </a:rPr>
              <a:t>A general cost model can be reasonably constructed using the assumptions and inputs previously discussed. To demonstrate the costing methodology. See the example scenarios below. Which are based on inputs, assumptions and outputs incorporated in the model framework. Costs are separated into four major categories, with many declining over time in accordance with the experience curve</a:t>
            </a:r>
          </a:p>
        </p:txBody>
      </p:sp>
      <p:sp>
        <p:nvSpPr>
          <p:cNvPr id="267" name="TextBox 266">
            <a:extLst>
              <a:ext uri="{FF2B5EF4-FFF2-40B4-BE49-F238E27FC236}">
                <a16:creationId xmlns:a16="http://schemas.microsoft.com/office/drawing/2014/main" id="{40CBB433-5087-7D20-C16C-6A01B5E257CA}"/>
              </a:ext>
            </a:extLst>
          </p:cNvPr>
          <p:cNvSpPr txBox="1"/>
          <p:nvPr/>
        </p:nvSpPr>
        <p:spPr>
          <a:xfrm>
            <a:off x="2202620" y="608779"/>
            <a:ext cx="6096000" cy="461665"/>
          </a:xfrm>
          <a:prstGeom prst="rect">
            <a:avLst/>
          </a:prstGeom>
          <a:noFill/>
        </p:spPr>
        <p:txBody>
          <a:bodyPr wrap="square">
            <a:spAutoFit/>
          </a:bodyPr>
          <a:lstStyle/>
          <a:p>
            <a:r>
              <a:rPr lang="en-US" sz="2400" b="1" dirty="0">
                <a:solidFill>
                  <a:schemeClr val="bg1"/>
                </a:solidFill>
                <a:latin typeface="Poppins" panose="00000500000000000000" pitchFamily="2" charset="0"/>
                <a:cs typeface="Poppins" panose="00000500000000000000" pitchFamily="2" charset="0"/>
              </a:rPr>
              <a:t>Cost of Setup</a:t>
            </a:r>
          </a:p>
        </p:txBody>
      </p:sp>
      <p:sp>
        <p:nvSpPr>
          <p:cNvPr id="268" name="Rectangle: Rounded Corners 4">
            <a:extLst>
              <a:ext uri="{FF2B5EF4-FFF2-40B4-BE49-F238E27FC236}">
                <a16:creationId xmlns:a16="http://schemas.microsoft.com/office/drawing/2014/main" id="{CEC3B420-C35A-F94F-1994-0A752B0FD0B4}"/>
              </a:ext>
            </a:extLst>
          </p:cNvPr>
          <p:cNvSpPr/>
          <p:nvPr/>
        </p:nvSpPr>
        <p:spPr>
          <a:xfrm>
            <a:off x="2281840" y="1113145"/>
            <a:ext cx="1476376" cy="55897"/>
          </a:xfrm>
          <a:prstGeom prst="roundRect">
            <a:avLst>
              <a:gd name="adj" fmla="val 50000"/>
            </a:avLst>
          </a:prstGeom>
          <a:gradFill flip="none" rotWithShape="1">
            <a:gsLst>
              <a:gs pos="0">
                <a:srgbClr val="0489B2"/>
              </a:gs>
              <a:gs pos="100000">
                <a:srgbClr val="2EB5B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2" name="Rectangle: Rounded Corners 241">
            <a:extLst>
              <a:ext uri="{FF2B5EF4-FFF2-40B4-BE49-F238E27FC236}">
                <a16:creationId xmlns:a16="http://schemas.microsoft.com/office/drawing/2014/main" id="{430336D3-A8E9-5108-EEA8-03EDBBFC770C}"/>
              </a:ext>
            </a:extLst>
          </p:cNvPr>
          <p:cNvSpPr/>
          <p:nvPr/>
        </p:nvSpPr>
        <p:spPr>
          <a:xfrm>
            <a:off x="1699444" y="1530564"/>
            <a:ext cx="8872697" cy="1016412"/>
          </a:xfrm>
          <a:prstGeom prst="roundRect">
            <a:avLst>
              <a:gd name="adj" fmla="val 14231"/>
            </a:avLst>
          </a:prstGeom>
          <a:gradFill flip="none" rotWithShape="1">
            <a:gsLst>
              <a:gs pos="0">
                <a:srgbClr val="2EB5B2"/>
              </a:gs>
              <a:gs pos="100000">
                <a:srgbClr val="0489B2"/>
              </a:gs>
            </a:gsLst>
            <a:lin ang="8100000" scaled="1"/>
            <a:tileRect/>
          </a:gradFill>
          <a:ln w="14408" cap="flat">
            <a:noFill/>
            <a:prstDash val="solid"/>
            <a:miter/>
          </a:ln>
          <a:effectLst/>
        </p:spPr>
        <p:txBody>
          <a:bodyPr rtlCol="0" anchor="ctr"/>
          <a:lstStyle/>
          <a:p>
            <a:endParaRPr lang="en-US">
              <a:solidFill>
                <a:schemeClr val="tx1"/>
              </a:solidFill>
            </a:endParaRPr>
          </a:p>
        </p:txBody>
      </p:sp>
      <p:sp>
        <p:nvSpPr>
          <p:cNvPr id="273" name="Jonathan Marcus…">
            <a:extLst>
              <a:ext uri="{FF2B5EF4-FFF2-40B4-BE49-F238E27FC236}">
                <a16:creationId xmlns:a16="http://schemas.microsoft.com/office/drawing/2014/main" id="{EF23BA9D-B817-E770-0F74-5B1A904D9C0C}"/>
              </a:ext>
            </a:extLst>
          </p:cNvPr>
          <p:cNvSpPr txBox="1"/>
          <p:nvPr/>
        </p:nvSpPr>
        <p:spPr>
          <a:xfrm>
            <a:off x="2417637" y="1843149"/>
            <a:ext cx="7229501" cy="3770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a:lnSpc>
                <a:spcPct val="130000"/>
              </a:lnSpc>
              <a:defRPr sz="2500">
                <a:solidFill>
                  <a:srgbClr val="F7F9FF"/>
                </a:solidFill>
                <a:latin typeface="Roboto"/>
                <a:ea typeface="Roboto"/>
                <a:cs typeface="Roboto"/>
                <a:sym typeface="Roboto"/>
              </a:defRPr>
            </a:pPr>
            <a:r>
              <a:rPr lang="en-IN" sz="2000" b="1" dirty="0">
                <a:solidFill>
                  <a:schemeClr val="bg1"/>
                </a:solidFill>
                <a:latin typeface="Poppins" panose="00000500000000000000" pitchFamily="2" charset="0"/>
                <a:cs typeface="Poppins" panose="00000500000000000000" pitchFamily="2" charset="0"/>
              </a:rPr>
              <a:t>Private Blockchain cost model and scenario</a:t>
            </a:r>
            <a:endParaRPr sz="2000" b="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9419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3">
            <a:extLst>
              <a:ext uri="{FF2B5EF4-FFF2-40B4-BE49-F238E27FC236}">
                <a16:creationId xmlns:a16="http://schemas.microsoft.com/office/drawing/2014/main" id="{9446E5D8-70CA-48AB-B7E4-B850F19C4487}"/>
              </a:ext>
            </a:extLst>
          </p:cNvPr>
          <p:cNvSpPr/>
          <p:nvPr/>
        </p:nvSpPr>
        <p:spPr>
          <a:xfrm>
            <a:off x="-51675" y="3759847"/>
            <a:ext cx="12300829" cy="3129827"/>
          </a:xfrm>
          <a:custGeom>
            <a:avLst/>
            <a:gdLst>
              <a:gd name="connsiteX0" fmla="*/ 7336 w 12192001"/>
              <a:gd name="connsiteY0" fmla="*/ 0 h 6135909"/>
              <a:gd name="connsiteX1" fmla="*/ 1160527 w 12192001"/>
              <a:gd name="connsiteY1" fmla="*/ 1742091 h 6135909"/>
              <a:gd name="connsiteX2" fmla="*/ 2222406 w 12192001"/>
              <a:gd name="connsiteY2" fmla="*/ 2184527 h 6135909"/>
              <a:gd name="connsiteX3" fmla="*/ 6410930 w 12192001"/>
              <a:gd name="connsiteY3" fmla="*/ 1668367 h 6135909"/>
              <a:gd name="connsiteX4" fmla="*/ 10378251 w 12192001"/>
              <a:gd name="connsiteY4" fmla="*/ 3098959 h 6135909"/>
              <a:gd name="connsiteX5" fmla="*/ 12177555 w 12192001"/>
              <a:gd name="connsiteY5" fmla="*/ 2287810 h 6135909"/>
              <a:gd name="connsiteX6" fmla="*/ 12192001 w 12192001"/>
              <a:gd name="connsiteY6" fmla="*/ 6135910 h 6135909"/>
              <a:gd name="connsiteX7" fmla="*/ 7336 w 12192001"/>
              <a:gd name="connsiteY7" fmla="*/ 6135910 h 6135909"/>
              <a:gd name="connsiteX8" fmla="*/ 7336 w 12192001"/>
              <a:gd name="connsiteY8" fmla="*/ 0 h 61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135909">
                <a:moveTo>
                  <a:pt x="7336" y="0"/>
                </a:moveTo>
                <a:cubicBezTo>
                  <a:pt x="106713" y="374174"/>
                  <a:pt x="385002" y="1199166"/>
                  <a:pt x="1160527" y="1742091"/>
                </a:cubicBezTo>
                <a:cubicBezTo>
                  <a:pt x="1524224" y="1996694"/>
                  <a:pt x="1889444" y="2113883"/>
                  <a:pt x="2222406" y="2184527"/>
                </a:cubicBezTo>
                <a:cubicBezTo>
                  <a:pt x="4038602" y="2570004"/>
                  <a:pt x="4807873" y="1550257"/>
                  <a:pt x="6410930" y="1668367"/>
                </a:cubicBezTo>
                <a:cubicBezTo>
                  <a:pt x="8267670" y="1805146"/>
                  <a:pt x="8690929" y="3280347"/>
                  <a:pt x="10378251" y="3098959"/>
                </a:cubicBezTo>
                <a:cubicBezTo>
                  <a:pt x="11191401" y="3011551"/>
                  <a:pt x="11810049" y="2591880"/>
                  <a:pt x="12177555" y="2287810"/>
                </a:cubicBezTo>
                <a:cubicBezTo>
                  <a:pt x="12182381" y="3703257"/>
                  <a:pt x="12187175" y="4720463"/>
                  <a:pt x="12192001" y="6135910"/>
                </a:cubicBezTo>
                <a:cubicBezTo>
                  <a:pt x="8054501" y="6135910"/>
                  <a:pt x="4144837" y="6135910"/>
                  <a:pt x="7336" y="6135910"/>
                </a:cubicBezTo>
                <a:cubicBezTo>
                  <a:pt x="-18064" y="4074224"/>
                  <a:pt x="32704" y="2061655"/>
                  <a:pt x="7336" y="0"/>
                </a:cubicBezTo>
                <a:close/>
              </a:path>
            </a:pathLst>
          </a:custGeom>
          <a:gradFill>
            <a:gsLst>
              <a:gs pos="0">
                <a:srgbClr val="2F33CD"/>
              </a:gs>
              <a:gs pos="100000">
                <a:srgbClr val="1173DD"/>
              </a:gs>
            </a:gsLst>
            <a:lin ang="0" scaled="1"/>
          </a:gradFill>
          <a:ln w="3175" cap="flat">
            <a:noFill/>
            <a:prstDash val="solid"/>
            <a:miter/>
          </a:ln>
        </p:spPr>
        <p:txBody>
          <a:bodyPr rtlCol="0" anchor="ctr"/>
          <a:lstStyle/>
          <a:p>
            <a:endParaRPr lang="en-US"/>
          </a:p>
        </p:txBody>
      </p:sp>
      <p:grpSp>
        <p:nvGrpSpPr>
          <p:cNvPr id="15" name="Graphic 13">
            <a:extLst>
              <a:ext uri="{FF2B5EF4-FFF2-40B4-BE49-F238E27FC236}">
                <a16:creationId xmlns:a16="http://schemas.microsoft.com/office/drawing/2014/main" id="{C920E0B7-D4BC-403D-A1C7-014B617E51F6}"/>
              </a:ext>
            </a:extLst>
          </p:cNvPr>
          <p:cNvGrpSpPr/>
          <p:nvPr/>
        </p:nvGrpSpPr>
        <p:grpSpPr>
          <a:xfrm>
            <a:off x="5493340" y="1085737"/>
            <a:ext cx="6927693" cy="6009013"/>
            <a:chOff x="5493340" y="1085737"/>
            <a:chExt cx="6927693" cy="6009013"/>
          </a:xfrm>
          <a:solidFill>
            <a:srgbClr val="172430">
              <a:alpha val="6000"/>
            </a:srgbClr>
          </a:solidFill>
        </p:grpSpPr>
        <p:grpSp>
          <p:nvGrpSpPr>
            <p:cNvPr id="16" name="Graphic 13">
              <a:extLst>
                <a:ext uri="{FF2B5EF4-FFF2-40B4-BE49-F238E27FC236}">
                  <a16:creationId xmlns:a16="http://schemas.microsoft.com/office/drawing/2014/main" id="{39136C1C-E526-4533-A88E-51E18A58846C}"/>
                </a:ext>
              </a:extLst>
            </p:cNvPr>
            <p:cNvGrpSpPr/>
            <p:nvPr/>
          </p:nvGrpSpPr>
          <p:grpSpPr>
            <a:xfrm>
              <a:off x="5493340" y="4452010"/>
              <a:ext cx="4134592" cy="2642740"/>
              <a:chOff x="5493340" y="4452010"/>
              <a:chExt cx="4134592" cy="2642740"/>
            </a:xfrm>
            <a:grpFill/>
          </p:grpSpPr>
          <p:grpSp>
            <p:nvGrpSpPr>
              <p:cNvPr id="17" name="Graphic 13">
                <a:extLst>
                  <a:ext uri="{FF2B5EF4-FFF2-40B4-BE49-F238E27FC236}">
                    <a16:creationId xmlns:a16="http://schemas.microsoft.com/office/drawing/2014/main" id="{164AD804-FC88-4ED1-94B1-BE57B2B14C7A}"/>
                  </a:ext>
                </a:extLst>
              </p:cNvPr>
              <p:cNvGrpSpPr/>
              <p:nvPr/>
            </p:nvGrpSpPr>
            <p:grpSpPr>
              <a:xfrm>
                <a:off x="5523808" y="4487071"/>
                <a:ext cx="4104125" cy="2570322"/>
                <a:chOff x="5523808" y="4487071"/>
                <a:chExt cx="4104125" cy="2570322"/>
              </a:xfrm>
              <a:grpFill/>
            </p:grpSpPr>
            <p:sp>
              <p:nvSpPr>
                <p:cNvPr id="18" name="Graphic 13">
                  <a:extLst>
                    <a:ext uri="{FF2B5EF4-FFF2-40B4-BE49-F238E27FC236}">
                      <a16:creationId xmlns:a16="http://schemas.microsoft.com/office/drawing/2014/main" id="{22F1D68A-E20D-40E1-88AF-1010B6B9C9AA}"/>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19" name="Graphic 13">
                  <a:extLst>
                    <a:ext uri="{FF2B5EF4-FFF2-40B4-BE49-F238E27FC236}">
                      <a16:creationId xmlns:a16="http://schemas.microsoft.com/office/drawing/2014/main" id="{C204F233-3E31-45C8-981D-EC111D5EEE69}"/>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20" name="Graphic 13">
                  <a:extLst>
                    <a:ext uri="{FF2B5EF4-FFF2-40B4-BE49-F238E27FC236}">
                      <a16:creationId xmlns:a16="http://schemas.microsoft.com/office/drawing/2014/main" id="{83B4F95D-5A96-41C8-A880-46E24104CF8E}"/>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6B1768C5-0319-49DE-BF3A-2CBF2F439086}"/>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6F9344B8-D430-43BD-B3C1-F20C5A8A1648}"/>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23" name="Graphic 13">
                <a:extLst>
                  <a:ext uri="{FF2B5EF4-FFF2-40B4-BE49-F238E27FC236}">
                    <a16:creationId xmlns:a16="http://schemas.microsoft.com/office/drawing/2014/main" id="{3B098355-46F1-495E-A8DB-6CE7E6167098}"/>
                  </a:ext>
                </a:extLst>
              </p:cNvPr>
              <p:cNvGrpSpPr/>
              <p:nvPr/>
            </p:nvGrpSpPr>
            <p:grpSpPr>
              <a:xfrm>
                <a:off x="5493340" y="4452010"/>
                <a:ext cx="2664634" cy="2642740"/>
                <a:chOff x="5493340" y="4452010"/>
                <a:chExt cx="2664634" cy="2642740"/>
              </a:xfrm>
              <a:grpFill/>
            </p:grpSpPr>
            <p:sp>
              <p:nvSpPr>
                <p:cNvPr id="24" name="Graphic 13">
                  <a:extLst>
                    <a:ext uri="{FF2B5EF4-FFF2-40B4-BE49-F238E27FC236}">
                      <a16:creationId xmlns:a16="http://schemas.microsoft.com/office/drawing/2014/main" id="{2614CE72-6F6D-4CAD-A188-6FBE22F623D3}"/>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25" name="Graphic 13">
                  <a:extLst>
                    <a:ext uri="{FF2B5EF4-FFF2-40B4-BE49-F238E27FC236}">
                      <a16:creationId xmlns:a16="http://schemas.microsoft.com/office/drawing/2014/main" id="{6F49FF87-69F8-4AAF-A87F-41CBD23E09B8}"/>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26" name="Graphic 13">
                  <a:extLst>
                    <a:ext uri="{FF2B5EF4-FFF2-40B4-BE49-F238E27FC236}">
                      <a16:creationId xmlns:a16="http://schemas.microsoft.com/office/drawing/2014/main" id="{81DD1DAC-451F-41BA-AC6B-932FDCF7C53B}"/>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27" name="Graphic 13">
                  <a:extLst>
                    <a:ext uri="{FF2B5EF4-FFF2-40B4-BE49-F238E27FC236}">
                      <a16:creationId xmlns:a16="http://schemas.microsoft.com/office/drawing/2014/main" id="{9A420F3B-05B5-427E-BB5E-9CB3E8D73901}"/>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28" name="Graphic 13">
                  <a:extLst>
                    <a:ext uri="{FF2B5EF4-FFF2-40B4-BE49-F238E27FC236}">
                      <a16:creationId xmlns:a16="http://schemas.microsoft.com/office/drawing/2014/main" id="{7091891C-1268-4F6D-8801-730123D1619A}"/>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29" name="Graphic 13">
              <a:extLst>
                <a:ext uri="{FF2B5EF4-FFF2-40B4-BE49-F238E27FC236}">
                  <a16:creationId xmlns:a16="http://schemas.microsoft.com/office/drawing/2014/main" id="{238A93B8-93E7-4A09-BF5D-F41F6FFF8795}"/>
                </a:ext>
              </a:extLst>
            </p:cNvPr>
            <p:cNvGrpSpPr/>
            <p:nvPr/>
          </p:nvGrpSpPr>
          <p:grpSpPr>
            <a:xfrm>
              <a:off x="9113548" y="1085737"/>
              <a:ext cx="3307485" cy="3609331"/>
              <a:chOff x="9113548" y="1085737"/>
              <a:chExt cx="3307485" cy="3609331"/>
            </a:xfrm>
            <a:grpFill/>
          </p:grpSpPr>
          <p:grpSp>
            <p:nvGrpSpPr>
              <p:cNvPr id="30" name="Graphic 13">
                <a:extLst>
                  <a:ext uri="{FF2B5EF4-FFF2-40B4-BE49-F238E27FC236}">
                    <a16:creationId xmlns:a16="http://schemas.microsoft.com/office/drawing/2014/main" id="{AA2DB930-4E03-429C-A138-E8AA98ED0A48}"/>
                  </a:ext>
                </a:extLst>
              </p:cNvPr>
              <p:cNvGrpSpPr/>
              <p:nvPr/>
            </p:nvGrpSpPr>
            <p:grpSpPr>
              <a:xfrm>
                <a:off x="9158514" y="1113408"/>
                <a:ext cx="3227600" cy="3433067"/>
                <a:chOff x="9158514" y="1113408"/>
                <a:chExt cx="3227600" cy="3433067"/>
              </a:xfrm>
              <a:grpFill/>
            </p:grpSpPr>
            <p:sp>
              <p:nvSpPr>
                <p:cNvPr id="31" name="Graphic 13">
                  <a:extLst>
                    <a:ext uri="{FF2B5EF4-FFF2-40B4-BE49-F238E27FC236}">
                      <a16:creationId xmlns:a16="http://schemas.microsoft.com/office/drawing/2014/main" id="{5CAC044A-9E6E-44CE-86CE-2D278DAEB60B}"/>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1024" name="Graphic 13">
                  <a:extLst>
                    <a:ext uri="{FF2B5EF4-FFF2-40B4-BE49-F238E27FC236}">
                      <a16:creationId xmlns:a16="http://schemas.microsoft.com/office/drawing/2014/main" id="{7A33A34E-3CF2-4078-899D-A983A67D3EDF}"/>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1025" name="Graphic 13">
                  <a:extLst>
                    <a:ext uri="{FF2B5EF4-FFF2-40B4-BE49-F238E27FC236}">
                      <a16:creationId xmlns:a16="http://schemas.microsoft.com/office/drawing/2014/main" id="{47092ACC-5500-4AFF-A8B3-9172AF824F53}"/>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1027" name="Graphic 13">
                  <a:extLst>
                    <a:ext uri="{FF2B5EF4-FFF2-40B4-BE49-F238E27FC236}">
                      <a16:creationId xmlns:a16="http://schemas.microsoft.com/office/drawing/2014/main" id="{6E52F092-C29C-4493-B476-5C1D8C0E17B6}"/>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1028" name="Graphic 13">
                  <a:extLst>
                    <a:ext uri="{FF2B5EF4-FFF2-40B4-BE49-F238E27FC236}">
                      <a16:creationId xmlns:a16="http://schemas.microsoft.com/office/drawing/2014/main" id="{A6C47664-0795-4E84-92B9-C977968AD8B6}"/>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1029" name="Graphic 13">
                <a:extLst>
                  <a:ext uri="{FF2B5EF4-FFF2-40B4-BE49-F238E27FC236}">
                    <a16:creationId xmlns:a16="http://schemas.microsoft.com/office/drawing/2014/main" id="{A1708CD5-426D-4EDB-8E4F-AE86FFBB78DF}"/>
                  </a:ext>
                </a:extLst>
              </p:cNvPr>
              <p:cNvGrpSpPr/>
              <p:nvPr/>
            </p:nvGrpSpPr>
            <p:grpSpPr>
              <a:xfrm>
                <a:off x="9113548" y="1085737"/>
                <a:ext cx="3307485" cy="3609331"/>
                <a:chOff x="9113548" y="1085737"/>
                <a:chExt cx="3307485" cy="3609331"/>
              </a:xfrm>
              <a:grpFill/>
            </p:grpSpPr>
            <p:sp>
              <p:nvSpPr>
                <p:cNvPr id="1030" name="Graphic 13">
                  <a:extLst>
                    <a:ext uri="{FF2B5EF4-FFF2-40B4-BE49-F238E27FC236}">
                      <a16:creationId xmlns:a16="http://schemas.microsoft.com/office/drawing/2014/main" id="{5D1E2030-923E-4F49-B56B-CE54476D7970}"/>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1031" name="Graphic 13">
                  <a:extLst>
                    <a:ext uri="{FF2B5EF4-FFF2-40B4-BE49-F238E27FC236}">
                      <a16:creationId xmlns:a16="http://schemas.microsoft.com/office/drawing/2014/main" id="{4E7212A8-0518-4293-9B70-31B1524C0515}"/>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1032" name="Graphic 13">
                  <a:extLst>
                    <a:ext uri="{FF2B5EF4-FFF2-40B4-BE49-F238E27FC236}">
                      <a16:creationId xmlns:a16="http://schemas.microsoft.com/office/drawing/2014/main" id="{0820C17B-4E5F-49A2-B852-55BEC9F61FAF}"/>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1033" name="Graphic 13">
                  <a:extLst>
                    <a:ext uri="{FF2B5EF4-FFF2-40B4-BE49-F238E27FC236}">
                      <a16:creationId xmlns:a16="http://schemas.microsoft.com/office/drawing/2014/main" id="{7CBE93E8-758F-48BF-BCBD-E719011215D0}"/>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1034" name="Graphic 13">
                  <a:extLst>
                    <a:ext uri="{FF2B5EF4-FFF2-40B4-BE49-F238E27FC236}">
                      <a16:creationId xmlns:a16="http://schemas.microsoft.com/office/drawing/2014/main" id="{52CA3D9D-EB4A-4089-B49E-8C8F642CA92C}"/>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1035" name="Graphic 13">
                  <a:extLst>
                    <a:ext uri="{FF2B5EF4-FFF2-40B4-BE49-F238E27FC236}">
                      <a16:creationId xmlns:a16="http://schemas.microsoft.com/office/drawing/2014/main" id="{CFB38A92-3601-42B9-8EA5-3EC29140AE7E}"/>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1036" name="Graphic 13">
                  <a:extLst>
                    <a:ext uri="{FF2B5EF4-FFF2-40B4-BE49-F238E27FC236}">
                      <a16:creationId xmlns:a16="http://schemas.microsoft.com/office/drawing/2014/main" id="{EB2077C3-45AC-4DB0-A4DC-FA7EC1D42B0D}"/>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1037" name="Graphic 13">
                  <a:extLst>
                    <a:ext uri="{FF2B5EF4-FFF2-40B4-BE49-F238E27FC236}">
                      <a16:creationId xmlns:a16="http://schemas.microsoft.com/office/drawing/2014/main" id="{ACCC4EF0-8C68-42FD-B8D0-A414F38EFB20}"/>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1038" name="Graphic 13">
                  <a:extLst>
                    <a:ext uri="{FF2B5EF4-FFF2-40B4-BE49-F238E27FC236}">
                      <a16:creationId xmlns:a16="http://schemas.microsoft.com/office/drawing/2014/main" id="{504F3FCF-FDB4-4930-BF4B-EF5F59F13998}"/>
                    </a:ext>
                  </a:extLst>
                </p:cNvPr>
                <p:cNvGrpSpPr/>
                <p:nvPr/>
              </p:nvGrpSpPr>
              <p:grpSpPr>
                <a:xfrm>
                  <a:off x="9453893" y="1085737"/>
                  <a:ext cx="221920" cy="3609331"/>
                  <a:chOff x="9453893" y="1085737"/>
                  <a:chExt cx="221920" cy="3609331"/>
                </a:xfrm>
                <a:grpFill/>
              </p:grpSpPr>
              <p:sp>
                <p:nvSpPr>
                  <p:cNvPr id="1039" name="Graphic 13">
                    <a:extLst>
                      <a:ext uri="{FF2B5EF4-FFF2-40B4-BE49-F238E27FC236}">
                        <a16:creationId xmlns:a16="http://schemas.microsoft.com/office/drawing/2014/main" id="{F2CC8767-8394-462B-91EF-1F49D5D76048}"/>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1040" name="Graphic 13">
                    <a:extLst>
                      <a:ext uri="{FF2B5EF4-FFF2-40B4-BE49-F238E27FC236}">
                        <a16:creationId xmlns:a16="http://schemas.microsoft.com/office/drawing/2014/main" id="{A0F1C585-9675-45EB-A8C5-E3406597F2FD}"/>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1041" name="Graphic 13">
            <a:extLst>
              <a:ext uri="{FF2B5EF4-FFF2-40B4-BE49-F238E27FC236}">
                <a16:creationId xmlns:a16="http://schemas.microsoft.com/office/drawing/2014/main" id="{E4DC417B-0ED1-46B4-9140-B3D8AA2AD65C}"/>
              </a:ext>
            </a:extLst>
          </p:cNvPr>
          <p:cNvGrpSpPr/>
          <p:nvPr/>
        </p:nvGrpSpPr>
        <p:grpSpPr>
          <a:xfrm>
            <a:off x="4738717" y="1693341"/>
            <a:ext cx="7915669" cy="5577174"/>
            <a:chOff x="4738717" y="1693341"/>
            <a:chExt cx="7915669" cy="5577174"/>
          </a:xfrm>
          <a:solidFill>
            <a:schemeClr val="bg1">
              <a:alpha val="25000"/>
            </a:schemeClr>
          </a:solidFill>
        </p:grpSpPr>
        <p:grpSp>
          <p:nvGrpSpPr>
            <p:cNvPr id="1042" name="Graphic 13">
              <a:extLst>
                <a:ext uri="{FF2B5EF4-FFF2-40B4-BE49-F238E27FC236}">
                  <a16:creationId xmlns:a16="http://schemas.microsoft.com/office/drawing/2014/main" id="{44D6DA3F-8647-49A1-BB2E-F6EB6AC86A04}"/>
                </a:ext>
              </a:extLst>
            </p:cNvPr>
            <p:cNvGrpSpPr/>
            <p:nvPr/>
          </p:nvGrpSpPr>
          <p:grpSpPr>
            <a:xfrm>
              <a:off x="4810799" y="1831443"/>
              <a:ext cx="6119775" cy="5366959"/>
              <a:chOff x="4810799" y="1831443"/>
              <a:chExt cx="6119775" cy="5366959"/>
            </a:xfrm>
            <a:grpFill/>
          </p:grpSpPr>
          <p:grpSp>
            <p:nvGrpSpPr>
              <p:cNvPr id="1043" name="Graphic 13">
                <a:extLst>
                  <a:ext uri="{FF2B5EF4-FFF2-40B4-BE49-F238E27FC236}">
                    <a16:creationId xmlns:a16="http://schemas.microsoft.com/office/drawing/2014/main" id="{9B88654A-16FC-433D-928C-D5B06652BCA4}"/>
                  </a:ext>
                </a:extLst>
              </p:cNvPr>
              <p:cNvGrpSpPr/>
              <p:nvPr/>
            </p:nvGrpSpPr>
            <p:grpSpPr>
              <a:xfrm>
                <a:off x="4810799" y="1870052"/>
                <a:ext cx="6079788" cy="5328350"/>
                <a:chOff x="4810799" y="1870052"/>
                <a:chExt cx="6079788" cy="5328350"/>
              </a:xfrm>
              <a:grpFill/>
            </p:grpSpPr>
            <p:sp>
              <p:nvSpPr>
                <p:cNvPr id="1044" name="Graphic 13">
                  <a:extLst>
                    <a:ext uri="{FF2B5EF4-FFF2-40B4-BE49-F238E27FC236}">
                      <a16:creationId xmlns:a16="http://schemas.microsoft.com/office/drawing/2014/main" id="{42536537-225F-4E26-B3B6-55794D7D6057}"/>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1045" name="Graphic 13">
                  <a:extLst>
                    <a:ext uri="{FF2B5EF4-FFF2-40B4-BE49-F238E27FC236}">
                      <a16:creationId xmlns:a16="http://schemas.microsoft.com/office/drawing/2014/main" id="{1AC7A6B5-542C-409A-8388-7F173F984230}"/>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1046" name="Graphic 13">
                  <a:extLst>
                    <a:ext uri="{FF2B5EF4-FFF2-40B4-BE49-F238E27FC236}">
                      <a16:creationId xmlns:a16="http://schemas.microsoft.com/office/drawing/2014/main" id="{37321F4D-4A9B-437B-BF41-058A3F6612BC}"/>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1047" name="Graphic 13">
                  <a:extLst>
                    <a:ext uri="{FF2B5EF4-FFF2-40B4-BE49-F238E27FC236}">
                      <a16:creationId xmlns:a16="http://schemas.microsoft.com/office/drawing/2014/main" id="{4CB560FD-8B70-4F69-A10C-D6FB9B131FCA}"/>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1048" name="Graphic 13">
                  <a:extLst>
                    <a:ext uri="{FF2B5EF4-FFF2-40B4-BE49-F238E27FC236}">
                      <a16:creationId xmlns:a16="http://schemas.microsoft.com/office/drawing/2014/main" id="{813C158B-34F7-4C0E-8A56-7026793EBC97}"/>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1049" name="Graphic 13">
                  <a:extLst>
                    <a:ext uri="{FF2B5EF4-FFF2-40B4-BE49-F238E27FC236}">
                      <a16:creationId xmlns:a16="http://schemas.microsoft.com/office/drawing/2014/main" id="{A05410A0-EF32-4AFF-87D9-91F35B63DE91}"/>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1050" name="Graphic 13">
                  <a:extLst>
                    <a:ext uri="{FF2B5EF4-FFF2-40B4-BE49-F238E27FC236}">
                      <a16:creationId xmlns:a16="http://schemas.microsoft.com/office/drawing/2014/main" id="{7480655C-C88F-4197-A199-580B2BD6E39C}"/>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1051" name="Graphic 13">
                <a:extLst>
                  <a:ext uri="{FF2B5EF4-FFF2-40B4-BE49-F238E27FC236}">
                    <a16:creationId xmlns:a16="http://schemas.microsoft.com/office/drawing/2014/main" id="{34C37D34-3483-449C-BA9B-0ABB9E9D83D8}"/>
                  </a:ext>
                </a:extLst>
              </p:cNvPr>
              <p:cNvGrpSpPr/>
              <p:nvPr/>
            </p:nvGrpSpPr>
            <p:grpSpPr>
              <a:xfrm>
                <a:off x="5765777" y="1831443"/>
                <a:ext cx="5164797" cy="4392991"/>
                <a:chOff x="5765777" y="1831443"/>
                <a:chExt cx="5164797" cy="4392991"/>
              </a:xfrm>
              <a:grpFill/>
            </p:grpSpPr>
            <p:sp>
              <p:nvSpPr>
                <p:cNvPr id="1052" name="Graphic 13">
                  <a:extLst>
                    <a:ext uri="{FF2B5EF4-FFF2-40B4-BE49-F238E27FC236}">
                      <a16:creationId xmlns:a16="http://schemas.microsoft.com/office/drawing/2014/main" id="{A9BCC70C-FE3C-4850-B0B6-A63F996C80BF}"/>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1053" name="Graphic 13">
                  <a:extLst>
                    <a:ext uri="{FF2B5EF4-FFF2-40B4-BE49-F238E27FC236}">
                      <a16:creationId xmlns:a16="http://schemas.microsoft.com/office/drawing/2014/main" id="{EE8D004E-3C9A-458F-83CF-D0B3571E3923}"/>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1054" name="Graphic 13">
                  <a:extLst>
                    <a:ext uri="{FF2B5EF4-FFF2-40B4-BE49-F238E27FC236}">
                      <a16:creationId xmlns:a16="http://schemas.microsoft.com/office/drawing/2014/main" id="{E0894881-B7EA-436F-BB72-D99E77DCD51E}"/>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1055" name="Graphic 13">
                  <a:extLst>
                    <a:ext uri="{FF2B5EF4-FFF2-40B4-BE49-F238E27FC236}">
                      <a16:creationId xmlns:a16="http://schemas.microsoft.com/office/drawing/2014/main" id="{746C19F5-9DC5-4D29-9768-B421F582B703}"/>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1056" name="Graphic 13">
                  <a:extLst>
                    <a:ext uri="{FF2B5EF4-FFF2-40B4-BE49-F238E27FC236}">
                      <a16:creationId xmlns:a16="http://schemas.microsoft.com/office/drawing/2014/main" id="{B9E9C30C-F864-4E7B-8AD3-501C19A51646}"/>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1057" name="Graphic 13">
                  <a:extLst>
                    <a:ext uri="{FF2B5EF4-FFF2-40B4-BE49-F238E27FC236}">
                      <a16:creationId xmlns:a16="http://schemas.microsoft.com/office/drawing/2014/main" id="{45295E6E-B5CA-4C51-9643-925336BF7567}"/>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1058" name="Graphic 13">
                  <a:extLst>
                    <a:ext uri="{FF2B5EF4-FFF2-40B4-BE49-F238E27FC236}">
                      <a16:creationId xmlns:a16="http://schemas.microsoft.com/office/drawing/2014/main" id="{09FAB5B0-6F1C-458D-9607-A77494C0DE1A}"/>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1059" name="Graphic 13">
                  <a:extLst>
                    <a:ext uri="{FF2B5EF4-FFF2-40B4-BE49-F238E27FC236}">
                      <a16:creationId xmlns:a16="http://schemas.microsoft.com/office/drawing/2014/main" id="{6D5DFB7C-D7E8-4211-ADA0-B1C787A5EE7F}"/>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1060" name="Graphic 13">
                  <a:extLst>
                    <a:ext uri="{FF2B5EF4-FFF2-40B4-BE49-F238E27FC236}">
                      <a16:creationId xmlns:a16="http://schemas.microsoft.com/office/drawing/2014/main" id="{FA5C2622-5E48-409B-AE07-49841F4FFDF3}"/>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1061" name="Graphic 13">
              <a:extLst>
                <a:ext uri="{FF2B5EF4-FFF2-40B4-BE49-F238E27FC236}">
                  <a16:creationId xmlns:a16="http://schemas.microsoft.com/office/drawing/2014/main" id="{B4B76890-3B4C-4760-A9CF-5B783273559E}"/>
                </a:ext>
              </a:extLst>
            </p:cNvPr>
            <p:cNvGrpSpPr/>
            <p:nvPr/>
          </p:nvGrpSpPr>
          <p:grpSpPr>
            <a:xfrm>
              <a:off x="4738717" y="1693341"/>
              <a:ext cx="7915669" cy="5577174"/>
              <a:chOff x="4738717" y="1693341"/>
              <a:chExt cx="7915669" cy="5577174"/>
            </a:xfrm>
            <a:grpFill/>
          </p:grpSpPr>
          <p:grpSp>
            <p:nvGrpSpPr>
              <p:cNvPr id="1062" name="Graphic 13">
                <a:extLst>
                  <a:ext uri="{FF2B5EF4-FFF2-40B4-BE49-F238E27FC236}">
                    <a16:creationId xmlns:a16="http://schemas.microsoft.com/office/drawing/2014/main" id="{24CD8CCD-3A87-432F-849B-EE571965242F}"/>
                  </a:ext>
                </a:extLst>
              </p:cNvPr>
              <p:cNvGrpSpPr/>
              <p:nvPr/>
            </p:nvGrpSpPr>
            <p:grpSpPr>
              <a:xfrm>
                <a:off x="6256873" y="1726593"/>
                <a:ext cx="6160933" cy="5398625"/>
                <a:chOff x="6256873" y="1726593"/>
                <a:chExt cx="6160933" cy="5398625"/>
              </a:xfrm>
              <a:grpFill/>
            </p:grpSpPr>
            <p:sp>
              <p:nvSpPr>
                <p:cNvPr id="1063" name="Graphic 13">
                  <a:extLst>
                    <a:ext uri="{FF2B5EF4-FFF2-40B4-BE49-F238E27FC236}">
                      <a16:creationId xmlns:a16="http://schemas.microsoft.com/office/drawing/2014/main" id="{FEC267B7-1A8B-435D-9152-0ABAB769C31A}"/>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1064" name="Graphic 13">
                  <a:extLst>
                    <a:ext uri="{FF2B5EF4-FFF2-40B4-BE49-F238E27FC236}">
                      <a16:creationId xmlns:a16="http://schemas.microsoft.com/office/drawing/2014/main" id="{6B37C058-0546-47F4-8B7D-BE5834AB5390}"/>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1065" name="Graphic 13">
                  <a:extLst>
                    <a:ext uri="{FF2B5EF4-FFF2-40B4-BE49-F238E27FC236}">
                      <a16:creationId xmlns:a16="http://schemas.microsoft.com/office/drawing/2014/main" id="{7B1843A7-2C57-40AD-854B-263FF43A6E64}"/>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1066" name="Graphic 13">
                  <a:extLst>
                    <a:ext uri="{FF2B5EF4-FFF2-40B4-BE49-F238E27FC236}">
                      <a16:creationId xmlns:a16="http://schemas.microsoft.com/office/drawing/2014/main" id="{0011696B-F527-4AA1-84C4-920D83AD933A}"/>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1067" name="Graphic 13">
                  <a:extLst>
                    <a:ext uri="{FF2B5EF4-FFF2-40B4-BE49-F238E27FC236}">
                      <a16:creationId xmlns:a16="http://schemas.microsoft.com/office/drawing/2014/main" id="{351D5E4D-D69E-4B4A-96D7-DF367C8CB5A6}"/>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1068" name="Graphic 13">
                <a:extLst>
                  <a:ext uri="{FF2B5EF4-FFF2-40B4-BE49-F238E27FC236}">
                    <a16:creationId xmlns:a16="http://schemas.microsoft.com/office/drawing/2014/main" id="{DC6DA9D4-97A1-4953-AC58-3C46A2F2E910}"/>
                  </a:ext>
                </a:extLst>
              </p:cNvPr>
              <p:cNvGrpSpPr/>
              <p:nvPr/>
            </p:nvGrpSpPr>
            <p:grpSpPr>
              <a:xfrm>
                <a:off x="4738717" y="1693341"/>
                <a:ext cx="7915669" cy="5577174"/>
                <a:chOff x="4738717" y="1693341"/>
                <a:chExt cx="7915669" cy="5577174"/>
              </a:xfrm>
              <a:grpFill/>
            </p:grpSpPr>
            <p:sp>
              <p:nvSpPr>
                <p:cNvPr id="1069" name="Graphic 13">
                  <a:extLst>
                    <a:ext uri="{FF2B5EF4-FFF2-40B4-BE49-F238E27FC236}">
                      <a16:creationId xmlns:a16="http://schemas.microsoft.com/office/drawing/2014/main" id="{056F7E44-00BC-4150-B5A9-D1D770207E57}"/>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1070" name="Graphic 13">
                  <a:extLst>
                    <a:ext uri="{FF2B5EF4-FFF2-40B4-BE49-F238E27FC236}">
                      <a16:creationId xmlns:a16="http://schemas.microsoft.com/office/drawing/2014/main" id="{582E8A27-16A6-4CF5-8CDE-A9F0EA7F2107}"/>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1071" name="Graphic 13">
                  <a:extLst>
                    <a:ext uri="{FF2B5EF4-FFF2-40B4-BE49-F238E27FC236}">
                      <a16:creationId xmlns:a16="http://schemas.microsoft.com/office/drawing/2014/main" id="{3BBCBC93-4662-4358-91DD-858003852690}"/>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1072" name="Graphic 13">
                  <a:extLst>
                    <a:ext uri="{FF2B5EF4-FFF2-40B4-BE49-F238E27FC236}">
                      <a16:creationId xmlns:a16="http://schemas.microsoft.com/office/drawing/2014/main" id="{A0D363CA-CA30-40DC-B5AE-6DF3711DB25E}"/>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1073" name="Graphic 13">
                  <a:extLst>
                    <a:ext uri="{FF2B5EF4-FFF2-40B4-BE49-F238E27FC236}">
                      <a16:creationId xmlns:a16="http://schemas.microsoft.com/office/drawing/2014/main" id="{3BDFF5B1-4D26-4BB1-9668-C41D73E7DA4E}"/>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1074" name="Graphic 13">
                  <a:extLst>
                    <a:ext uri="{FF2B5EF4-FFF2-40B4-BE49-F238E27FC236}">
                      <a16:creationId xmlns:a16="http://schemas.microsoft.com/office/drawing/2014/main" id="{D2793F19-DEA1-45DD-9694-F1992A49B77A}"/>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1075" name="Graphic 13">
                  <a:extLst>
                    <a:ext uri="{FF2B5EF4-FFF2-40B4-BE49-F238E27FC236}">
                      <a16:creationId xmlns:a16="http://schemas.microsoft.com/office/drawing/2014/main" id="{9B65F9CA-DFD1-4524-9DAB-604180798E62}"/>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1076" name="Graphic 13">
                  <a:extLst>
                    <a:ext uri="{FF2B5EF4-FFF2-40B4-BE49-F238E27FC236}">
                      <a16:creationId xmlns:a16="http://schemas.microsoft.com/office/drawing/2014/main" id="{2685D567-1956-4B64-84E2-E05787AE847E}"/>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1077" name="Graphic 13">
                  <a:extLst>
                    <a:ext uri="{FF2B5EF4-FFF2-40B4-BE49-F238E27FC236}">
                      <a16:creationId xmlns:a16="http://schemas.microsoft.com/office/drawing/2014/main" id="{A1DC3F6F-FA52-4950-BA39-2989BA952648}"/>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1078" name="Graphic 13">
                  <a:extLst>
                    <a:ext uri="{FF2B5EF4-FFF2-40B4-BE49-F238E27FC236}">
                      <a16:creationId xmlns:a16="http://schemas.microsoft.com/office/drawing/2014/main" id="{0728F0EC-B1D0-4BB0-B34E-3A7E2526B8EF}"/>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1079" name="Graphic 13">
            <a:extLst>
              <a:ext uri="{FF2B5EF4-FFF2-40B4-BE49-F238E27FC236}">
                <a16:creationId xmlns:a16="http://schemas.microsoft.com/office/drawing/2014/main" id="{96A225E2-534D-4B30-9ED4-19546D7D3F12}"/>
              </a:ext>
            </a:extLst>
          </p:cNvPr>
          <p:cNvGrpSpPr/>
          <p:nvPr/>
        </p:nvGrpSpPr>
        <p:grpSpPr>
          <a:xfrm>
            <a:off x="7282215" y="1657564"/>
            <a:ext cx="5496306" cy="3782413"/>
            <a:chOff x="7282215" y="1831814"/>
            <a:chExt cx="5496306" cy="3782413"/>
          </a:xfrm>
          <a:solidFill>
            <a:srgbClr val="143F57"/>
          </a:solidFill>
        </p:grpSpPr>
        <p:grpSp>
          <p:nvGrpSpPr>
            <p:cNvPr id="1080" name="Graphic 13">
              <a:extLst>
                <a:ext uri="{FF2B5EF4-FFF2-40B4-BE49-F238E27FC236}">
                  <a16:creationId xmlns:a16="http://schemas.microsoft.com/office/drawing/2014/main" id="{8D87379F-B041-4F0B-90D4-3D3F851A673F}"/>
                </a:ext>
              </a:extLst>
            </p:cNvPr>
            <p:cNvGrpSpPr/>
            <p:nvPr/>
          </p:nvGrpSpPr>
          <p:grpSpPr>
            <a:xfrm>
              <a:off x="7282215" y="3124286"/>
              <a:ext cx="3469199" cy="2489942"/>
              <a:chOff x="7282215" y="3124286"/>
              <a:chExt cx="3469199" cy="2489942"/>
            </a:xfrm>
            <a:solidFill>
              <a:srgbClr val="143F57"/>
            </a:solidFill>
          </p:grpSpPr>
          <p:grpSp>
            <p:nvGrpSpPr>
              <p:cNvPr id="1081" name="Graphic 13">
                <a:extLst>
                  <a:ext uri="{FF2B5EF4-FFF2-40B4-BE49-F238E27FC236}">
                    <a16:creationId xmlns:a16="http://schemas.microsoft.com/office/drawing/2014/main" id="{F9FFF0BB-4006-4F7A-BE6F-8D12F8349F80}"/>
                  </a:ext>
                </a:extLst>
              </p:cNvPr>
              <p:cNvGrpSpPr/>
              <p:nvPr/>
            </p:nvGrpSpPr>
            <p:grpSpPr>
              <a:xfrm>
                <a:off x="7302272" y="3143424"/>
                <a:ext cx="2500812" cy="2361028"/>
                <a:chOff x="7302272" y="3143424"/>
                <a:chExt cx="2500812" cy="2361028"/>
              </a:xfrm>
              <a:solidFill>
                <a:srgbClr val="143F57"/>
              </a:solidFill>
            </p:grpSpPr>
            <p:sp>
              <p:nvSpPr>
                <p:cNvPr id="1082" name="Graphic 13">
                  <a:extLst>
                    <a:ext uri="{FF2B5EF4-FFF2-40B4-BE49-F238E27FC236}">
                      <a16:creationId xmlns:a16="http://schemas.microsoft.com/office/drawing/2014/main" id="{538AB86F-BC9A-45E1-8897-A7975884F09F}"/>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w="15294" cap="flat">
                  <a:noFill/>
                  <a:prstDash val="solid"/>
                  <a:miter/>
                </a:ln>
              </p:spPr>
              <p:txBody>
                <a:bodyPr rtlCol="0" anchor="ctr"/>
                <a:lstStyle/>
                <a:p>
                  <a:endParaRPr lang="en-US"/>
                </a:p>
              </p:txBody>
            </p:sp>
            <p:sp>
              <p:nvSpPr>
                <p:cNvPr id="1083" name="Graphic 13">
                  <a:extLst>
                    <a:ext uri="{FF2B5EF4-FFF2-40B4-BE49-F238E27FC236}">
                      <a16:creationId xmlns:a16="http://schemas.microsoft.com/office/drawing/2014/main" id="{04A545A0-7EA7-4392-AA6C-5FC4270BC67E}"/>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w="15294" cap="flat">
                  <a:noFill/>
                  <a:prstDash val="solid"/>
                  <a:miter/>
                </a:ln>
              </p:spPr>
              <p:txBody>
                <a:bodyPr rtlCol="0" anchor="ctr"/>
                <a:lstStyle/>
                <a:p>
                  <a:endParaRPr lang="en-US"/>
                </a:p>
              </p:txBody>
            </p:sp>
            <p:sp>
              <p:nvSpPr>
                <p:cNvPr id="1084" name="Graphic 13">
                  <a:extLst>
                    <a:ext uri="{FF2B5EF4-FFF2-40B4-BE49-F238E27FC236}">
                      <a16:creationId xmlns:a16="http://schemas.microsoft.com/office/drawing/2014/main" id="{32A6A1B6-AB42-47C1-B18A-BEBB15376125}"/>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solidFill>
                  <a:srgbClr val="143F57"/>
                </a:solidFill>
                <a:ln w="15294" cap="flat">
                  <a:noFill/>
                  <a:prstDash val="solid"/>
                  <a:miter/>
                </a:ln>
              </p:spPr>
              <p:txBody>
                <a:bodyPr rtlCol="0" anchor="ctr"/>
                <a:lstStyle/>
                <a:p>
                  <a:endParaRPr lang="en-US"/>
                </a:p>
              </p:txBody>
            </p:sp>
            <p:sp>
              <p:nvSpPr>
                <p:cNvPr id="1085" name="Graphic 13">
                  <a:extLst>
                    <a:ext uri="{FF2B5EF4-FFF2-40B4-BE49-F238E27FC236}">
                      <a16:creationId xmlns:a16="http://schemas.microsoft.com/office/drawing/2014/main" id="{4CE49A29-C45B-4221-B9DE-8AAD3E30AC3D}"/>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w="15294" cap="flat">
                  <a:noFill/>
                  <a:prstDash val="solid"/>
                  <a:miter/>
                </a:ln>
              </p:spPr>
              <p:txBody>
                <a:bodyPr rtlCol="0" anchor="ctr"/>
                <a:lstStyle/>
                <a:p>
                  <a:endParaRPr lang="en-US"/>
                </a:p>
              </p:txBody>
            </p:sp>
            <p:sp>
              <p:nvSpPr>
                <p:cNvPr id="1086" name="Graphic 13">
                  <a:extLst>
                    <a:ext uri="{FF2B5EF4-FFF2-40B4-BE49-F238E27FC236}">
                      <a16:creationId xmlns:a16="http://schemas.microsoft.com/office/drawing/2014/main" id="{F23B1BA7-262B-49F5-8051-34F26B2DEAD0}"/>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w="15294" cap="flat">
                  <a:noFill/>
                  <a:prstDash val="solid"/>
                  <a:miter/>
                </a:ln>
              </p:spPr>
              <p:txBody>
                <a:bodyPr rtlCol="0" anchor="ctr"/>
                <a:lstStyle/>
                <a:p>
                  <a:endParaRPr lang="en-US"/>
                </a:p>
              </p:txBody>
            </p:sp>
            <p:sp>
              <p:nvSpPr>
                <p:cNvPr id="1087" name="Graphic 13">
                  <a:extLst>
                    <a:ext uri="{FF2B5EF4-FFF2-40B4-BE49-F238E27FC236}">
                      <a16:creationId xmlns:a16="http://schemas.microsoft.com/office/drawing/2014/main" id="{DD048A39-8F7F-4C81-816F-546C17645F91}"/>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w="15294" cap="flat">
                  <a:noFill/>
                  <a:prstDash val="solid"/>
                  <a:miter/>
                </a:ln>
              </p:spPr>
              <p:txBody>
                <a:bodyPr rtlCol="0" anchor="ctr"/>
                <a:lstStyle/>
                <a:p>
                  <a:endParaRPr lang="en-US"/>
                </a:p>
              </p:txBody>
            </p:sp>
            <p:sp>
              <p:nvSpPr>
                <p:cNvPr id="1088" name="Graphic 13">
                  <a:extLst>
                    <a:ext uri="{FF2B5EF4-FFF2-40B4-BE49-F238E27FC236}">
                      <a16:creationId xmlns:a16="http://schemas.microsoft.com/office/drawing/2014/main" id="{6354FCEC-EBFF-479E-AFC9-3A238C68A62F}"/>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w="15294" cap="flat">
                  <a:noFill/>
                  <a:prstDash val="solid"/>
                  <a:miter/>
                </a:ln>
              </p:spPr>
              <p:txBody>
                <a:bodyPr rtlCol="0" anchor="ctr"/>
                <a:lstStyle/>
                <a:p>
                  <a:endParaRPr lang="en-US"/>
                </a:p>
              </p:txBody>
            </p:sp>
            <p:sp>
              <p:nvSpPr>
                <p:cNvPr id="1089" name="Graphic 13">
                  <a:extLst>
                    <a:ext uri="{FF2B5EF4-FFF2-40B4-BE49-F238E27FC236}">
                      <a16:creationId xmlns:a16="http://schemas.microsoft.com/office/drawing/2014/main" id="{C72A3796-A09D-4D77-8FC1-8C166DE51FF9}"/>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w="15294" cap="flat">
                  <a:noFill/>
                  <a:prstDash val="solid"/>
                  <a:miter/>
                </a:ln>
              </p:spPr>
              <p:txBody>
                <a:bodyPr rtlCol="0" anchor="ctr"/>
                <a:lstStyle/>
                <a:p>
                  <a:endParaRPr lang="en-US"/>
                </a:p>
              </p:txBody>
            </p:sp>
          </p:grpSp>
          <p:grpSp>
            <p:nvGrpSpPr>
              <p:cNvPr id="1090" name="Graphic 13">
                <a:extLst>
                  <a:ext uri="{FF2B5EF4-FFF2-40B4-BE49-F238E27FC236}">
                    <a16:creationId xmlns:a16="http://schemas.microsoft.com/office/drawing/2014/main" id="{81363D6B-3079-4A71-8734-07BBB1D6F619}"/>
                  </a:ext>
                </a:extLst>
              </p:cNvPr>
              <p:cNvGrpSpPr/>
              <p:nvPr/>
            </p:nvGrpSpPr>
            <p:grpSpPr>
              <a:xfrm>
                <a:off x="7282215" y="3124286"/>
                <a:ext cx="3469199" cy="2489942"/>
                <a:chOff x="7282215" y="3124286"/>
                <a:chExt cx="3469199" cy="2489942"/>
              </a:xfrm>
              <a:solidFill>
                <a:srgbClr val="143F57"/>
              </a:solidFill>
            </p:grpSpPr>
            <p:sp>
              <p:nvSpPr>
                <p:cNvPr id="1091" name="Graphic 13">
                  <a:extLst>
                    <a:ext uri="{FF2B5EF4-FFF2-40B4-BE49-F238E27FC236}">
                      <a16:creationId xmlns:a16="http://schemas.microsoft.com/office/drawing/2014/main" id="{11F08E35-9F1F-4A06-BF4C-4900D6D832EE}"/>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2" name="Graphic 13">
                  <a:extLst>
                    <a:ext uri="{FF2B5EF4-FFF2-40B4-BE49-F238E27FC236}">
                      <a16:creationId xmlns:a16="http://schemas.microsoft.com/office/drawing/2014/main" id="{B497FF44-0BDE-42A1-95D8-BBF1676E5F5F}"/>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3" name="Graphic 13">
                  <a:extLst>
                    <a:ext uri="{FF2B5EF4-FFF2-40B4-BE49-F238E27FC236}">
                      <a16:creationId xmlns:a16="http://schemas.microsoft.com/office/drawing/2014/main" id="{E28897F6-1B63-4201-90C5-8386CD6354CA}"/>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4" name="Graphic 13">
                  <a:extLst>
                    <a:ext uri="{FF2B5EF4-FFF2-40B4-BE49-F238E27FC236}">
                      <a16:creationId xmlns:a16="http://schemas.microsoft.com/office/drawing/2014/main" id="{5459EC79-970E-4842-998C-2BD513B910C6}"/>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5" name="Graphic 13">
                  <a:extLst>
                    <a:ext uri="{FF2B5EF4-FFF2-40B4-BE49-F238E27FC236}">
                      <a16:creationId xmlns:a16="http://schemas.microsoft.com/office/drawing/2014/main" id="{210BE57B-6FB4-4DAD-8D0A-BBA687944BFC}"/>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6" name="Graphic 13">
                  <a:extLst>
                    <a:ext uri="{FF2B5EF4-FFF2-40B4-BE49-F238E27FC236}">
                      <a16:creationId xmlns:a16="http://schemas.microsoft.com/office/drawing/2014/main" id="{93EABB29-7BD7-4C84-BBA3-58E1775D569F}"/>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w="15294" cap="flat">
                  <a:noFill/>
                  <a:prstDash val="solid"/>
                  <a:miter/>
                </a:ln>
              </p:spPr>
              <p:txBody>
                <a:bodyPr rtlCol="0" anchor="ctr"/>
                <a:lstStyle/>
                <a:p>
                  <a:endParaRPr lang="en-US"/>
                </a:p>
              </p:txBody>
            </p:sp>
            <p:sp>
              <p:nvSpPr>
                <p:cNvPr id="1097" name="Graphic 13">
                  <a:extLst>
                    <a:ext uri="{FF2B5EF4-FFF2-40B4-BE49-F238E27FC236}">
                      <a16:creationId xmlns:a16="http://schemas.microsoft.com/office/drawing/2014/main" id="{365959F5-C6F1-4984-B9A1-7CE86DEFF6DF}"/>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w="15294" cap="flat">
                  <a:noFill/>
                  <a:prstDash val="solid"/>
                  <a:miter/>
                </a:ln>
              </p:spPr>
              <p:txBody>
                <a:bodyPr rtlCol="0" anchor="ctr"/>
                <a:lstStyle/>
                <a:p>
                  <a:endParaRPr lang="en-US"/>
                </a:p>
              </p:txBody>
            </p:sp>
            <p:sp>
              <p:nvSpPr>
                <p:cNvPr id="1098" name="Graphic 13">
                  <a:extLst>
                    <a:ext uri="{FF2B5EF4-FFF2-40B4-BE49-F238E27FC236}">
                      <a16:creationId xmlns:a16="http://schemas.microsoft.com/office/drawing/2014/main" id="{A089A5B5-D295-44FD-9385-376369077E98}"/>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w="15294" cap="flat">
                  <a:noFill/>
                  <a:prstDash val="solid"/>
                  <a:miter/>
                </a:ln>
              </p:spPr>
              <p:txBody>
                <a:bodyPr rtlCol="0" anchor="ctr"/>
                <a:lstStyle/>
                <a:p>
                  <a:endParaRPr lang="en-US"/>
                </a:p>
              </p:txBody>
            </p:sp>
            <p:sp>
              <p:nvSpPr>
                <p:cNvPr id="1099" name="Graphic 13">
                  <a:extLst>
                    <a:ext uri="{FF2B5EF4-FFF2-40B4-BE49-F238E27FC236}">
                      <a16:creationId xmlns:a16="http://schemas.microsoft.com/office/drawing/2014/main" id="{1C678117-0C3E-4A13-94FB-0F844F206440}"/>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w="15294" cap="flat">
                  <a:noFill/>
                  <a:prstDash val="solid"/>
                  <a:miter/>
                </a:ln>
              </p:spPr>
              <p:txBody>
                <a:bodyPr rtlCol="0" anchor="ctr"/>
                <a:lstStyle/>
                <a:p>
                  <a:endParaRPr lang="en-US"/>
                </a:p>
              </p:txBody>
            </p:sp>
            <p:sp>
              <p:nvSpPr>
                <p:cNvPr id="1100" name="Graphic 13">
                  <a:extLst>
                    <a:ext uri="{FF2B5EF4-FFF2-40B4-BE49-F238E27FC236}">
                      <a16:creationId xmlns:a16="http://schemas.microsoft.com/office/drawing/2014/main" id="{EAC467CC-2E4C-4B5A-9585-0886165FE13F}"/>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w="15294" cap="flat">
                  <a:noFill/>
                  <a:prstDash val="solid"/>
                  <a:miter/>
                </a:ln>
              </p:spPr>
              <p:txBody>
                <a:bodyPr rtlCol="0" anchor="ctr"/>
                <a:lstStyle/>
                <a:p>
                  <a:endParaRPr lang="en-US"/>
                </a:p>
              </p:txBody>
            </p:sp>
            <p:sp>
              <p:nvSpPr>
                <p:cNvPr id="1101" name="Graphic 13">
                  <a:extLst>
                    <a:ext uri="{FF2B5EF4-FFF2-40B4-BE49-F238E27FC236}">
                      <a16:creationId xmlns:a16="http://schemas.microsoft.com/office/drawing/2014/main" id="{F87F484A-463B-476A-903E-B08A9EB6FE4A}"/>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w="15294" cap="flat">
                  <a:noFill/>
                  <a:prstDash val="solid"/>
                  <a:miter/>
                </a:ln>
              </p:spPr>
              <p:txBody>
                <a:bodyPr rtlCol="0" anchor="ctr"/>
                <a:lstStyle/>
                <a:p>
                  <a:endParaRPr lang="en-US"/>
                </a:p>
              </p:txBody>
            </p:sp>
          </p:grpSp>
        </p:grpSp>
        <p:grpSp>
          <p:nvGrpSpPr>
            <p:cNvPr id="1102" name="Graphic 13">
              <a:extLst>
                <a:ext uri="{FF2B5EF4-FFF2-40B4-BE49-F238E27FC236}">
                  <a16:creationId xmlns:a16="http://schemas.microsoft.com/office/drawing/2014/main" id="{C858F5FA-DF26-4005-A275-327C4B475EC0}"/>
                </a:ext>
              </a:extLst>
            </p:cNvPr>
            <p:cNvGrpSpPr/>
            <p:nvPr/>
          </p:nvGrpSpPr>
          <p:grpSpPr>
            <a:xfrm>
              <a:off x="10663227" y="2312525"/>
              <a:ext cx="2115294" cy="2024656"/>
              <a:chOff x="10663227" y="2312525"/>
              <a:chExt cx="2115294" cy="2024656"/>
            </a:xfrm>
            <a:solidFill>
              <a:srgbClr val="143F57"/>
            </a:solidFill>
          </p:grpSpPr>
          <p:grpSp>
            <p:nvGrpSpPr>
              <p:cNvPr id="1103" name="Graphic 13">
                <a:extLst>
                  <a:ext uri="{FF2B5EF4-FFF2-40B4-BE49-F238E27FC236}">
                    <a16:creationId xmlns:a16="http://schemas.microsoft.com/office/drawing/2014/main" id="{92AA62B2-3F9D-44AF-8DEC-4544E4F3E6AE}"/>
                  </a:ext>
                </a:extLst>
              </p:cNvPr>
              <p:cNvGrpSpPr/>
              <p:nvPr/>
            </p:nvGrpSpPr>
            <p:grpSpPr>
              <a:xfrm>
                <a:off x="10663227" y="2340390"/>
                <a:ext cx="2098300" cy="1980869"/>
                <a:chOff x="10663227" y="2340390"/>
                <a:chExt cx="2098300" cy="1980869"/>
              </a:xfrm>
              <a:solidFill>
                <a:srgbClr val="143F57"/>
              </a:solidFill>
            </p:grpSpPr>
            <p:sp>
              <p:nvSpPr>
                <p:cNvPr id="1104" name="Graphic 13">
                  <a:extLst>
                    <a:ext uri="{FF2B5EF4-FFF2-40B4-BE49-F238E27FC236}">
                      <a16:creationId xmlns:a16="http://schemas.microsoft.com/office/drawing/2014/main" id="{C2C05E58-30FA-4EFE-80ED-B60221766283}"/>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w="15294" cap="flat">
                  <a:noFill/>
                  <a:prstDash val="solid"/>
                  <a:miter/>
                </a:ln>
              </p:spPr>
              <p:txBody>
                <a:bodyPr rtlCol="0" anchor="ctr"/>
                <a:lstStyle/>
                <a:p>
                  <a:endParaRPr lang="en-US"/>
                </a:p>
              </p:txBody>
            </p:sp>
            <p:sp>
              <p:nvSpPr>
                <p:cNvPr id="1105" name="Graphic 13">
                  <a:extLst>
                    <a:ext uri="{FF2B5EF4-FFF2-40B4-BE49-F238E27FC236}">
                      <a16:creationId xmlns:a16="http://schemas.microsoft.com/office/drawing/2014/main" id="{75E7D67F-C854-41D4-ABFC-57A0FF01A97C}"/>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w="15294" cap="flat">
                  <a:noFill/>
                  <a:prstDash val="solid"/>
                  <a:miter/>
                </a:ln>
              </p:spPr>
              <p:txBody>
                <a:bodyPr rtlCol="0" anchor="ctr"/>
                <a:lstStyle/>
                <a:p>
                  <a:endParaRPr lang="en-US"/>
                </a:p>
              </p:txBody>
            </p:sp>
            <p:sp>
              <p:nvSpPr>
                <p:cNvPr id="1106" name="Graphic 13">
                  <a:extLst>
                    <a:ext uri="{FF2B5EF4-FFF2-40B4-BE49-F238E27FC236}">
                      <a16:creationId xmlns:a16="http://schemas.microsoft.com/office/drawing/2014/main" id="{53505704-0895-4F26-929A-7540C9DD9B27}"/>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solidFill>
                  <a:srgbClr val="143F57"/>
                </a:solidFill>
                <a:ln w="15294" cap="flat">
                  <a:noFill/>
                  <a:prstDash val="solid"/>
                  <a:miter/>
                </a:ln>
              </p:spPr>
              <p:txBody>
                <a:bodyPr rtlCol="0" anchor="ctr"/>
                <a:lstStyle/>
                <a:p>
                  <a:endParaRPr lang="en-US"/>
                </a:p>
              </p:txBody>
            </p:sp>
            <p:sp>
              <p:nvSpPr>
                <p:cNvPr id="1107" name="Graphic 13">
                  <a:extLst>
                    <a:ext uri="{FF2B5EF4-FFF2-40B4-BE49-F238E27FC236}">
                      <a16:creationId xmlns:a16="http://schemas.microsoft.com/office/drawing/2014/main" id="{A8CAF197-3C5C-4E5B-A73B-D769ECF4569A}"/>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w="15294" cap="flat">
                  <a:noFill/>
                  <a:prstDash val="solid"/>
                  <a:miter/>
                </a:ln>
              </p:spPr>
              <p:txBody>
                <a:bodyPr rtlCol="0" anchor="ctr"/>
                <a:lstStyle/>
                <a:p>
                  <a:endParaRPr lang="en-US"/>
                </a:p>
              </p:txBody>
            </p:sp>
            <p:sp>
              <p:nvSpPr>
                <p:cNvPr id="1108" name="Graphic 13">
                  <a:extLst>
                    <a:ext uri="{FF2B5EF4-FFF2-40B4-BE49-F238E27FC236}">
                      <a16:creationId xmlns:a16="http://schemas.microsoft.com/office/drawing/2014/main" id="{515A5394-873C-4931-BCFE-547ED8DE63C0}"/>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w="15294" cap="flat">
                  <a:noFill/>
                  <a:prstDash val="solid"/>
                  <a:miter/>
                </a:ln>
              </p:spPr>
              <p:txBody>
                <a:bodyPr rtlCol="0" anchor="ctr"/>
                <a:lstStyle/>
                <a:p>
                  <a:endParaRPr lang="en-US"/>
                </a:p>
              </p:txBody>
            </p:sp>
            <p:sp>
              <p:nvSpPr>
                <p:cNvPr id="1109" name="Graphic 13">
                  <a:extLst>
                    <a:ext uri="{FF2B5EF4-FFF2-40B4-BE49-F238E27FC236}">
                      <a16:creationId xmlns:a16="http://schemas.microsoft.com/office/drawing/2014/main" id="{49BA4009-57DC-468B-A67D-71ADEC697E43}"/>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w="15294" cap="flat">
                  <a:noFill/>
                  <a:prstDash val="solid"/>
                  <a:miter/>
                </a:ln>
              </p:spPr>
              <p:txBody>
                <a:bodyPr rtlCol="0" anchor="ctr"/>
                <a:lstStyle/>
                <a:p>
                  <a:endParaRPr lang="en-US"/>
                </a:p>
              </p:txBody>
            </p:sp>
            <p:sp>
              <p:nvSpPr>
                <p:cNvPr id="1110" name="Graphic 13">
                  <a:extLst>
                    <a:ext uri="{FF2B5EF4-FFF2-40B4-BE49-F238E27FC236}">
                      <a16:creationId xmlns:a16="http://schemas.microsoft.com/office/drawing/2014/main" id="{9C34B85B-FAD5-451A-AB90-DBFEB0A5458B}"/>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w="15294" cap="flat">
                  <a:noFill/>
                  <a:prstDash val="solid"/>
                  <a:miter/>
                </a:ln>
              </p:spPr>
              <p:txBody>
                <a:bodyPr rtlCol="0" anchor="ctr"/>
                <a:lstStyle/>
                <a:p>
                  <a:endParaRPr lang="en-US"/>
                </a:p>
              </p:txBody>
            </p:sp>
            <p:sp>
              <p:nvSpPr>
                <p:cNvPr id="1111" name="Graphic 13">
                  <a:extLst>
                    <a:ext uri="{FF2B5EF4-FFF2-40B4-BE49-F238E27FC236}">
                      <a16:creationId xmlns:a16="http://schemas.microsoft.com/office/drawing/2014/main" id="{475137EC-BC31-4B68-A188-2C1D53F5D683}"/>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w="15294" cap="flat">
                  <a:noFill/>
                  <a:prstDash val="solid"/>
                  <a:miter/>
                </a:ln>
              </p:spPr>
              <p:txBody>
                <a:bodyPr rtlCol="0" anchor="ctr"/>
                <a:lstStyle/>
                <a:p>
                  <a:endParaRPr lang="en-US"/>
                </a:p>
              </p:txBody>
            </p:sp>
          </p:grpSp>
          <p:grpSp>
            <p:nvGrpSpPr>
              <p:cNvPr id="1112" name="Graphic 13">
                <a:extLst>
                  <a:ext uri="{FF2B5EF4-FFF2-40B4-BE49-F238E27FC236}">
                    <a16:creationId xmlns:a16="http://schemas.microsoft.com/office/drawing/2014/main" id="{8FABA776-5304-4E7E-B70D-3DC78BCA44DB}"/>
                  </a:ext>
                </a:extLst>
              </p:cNvPr>
              <p:cNvGrpSpPr/>
              <p:nvPr/>
            </p:nvGrpSpPr>
            <p:grpSpPr>
              <a:xfrm>
                <a:off x="10904061" y="2312525"/>
                <a:ext cx="1874461" cy="2024656"/>
                <a:chOff x="10904061" y="2312525"/>
                <a:chExt cx="1874461" cy="2024656"/>
              </a:xfrm>
              <a:solidFill>
                <a:srgbClr val="143F57"/>
              </a:solidFill>
            </p:grpSpPr>
            <p:sp>
              <p:nvSpPr>
                <p:cNvPr id="1113" name="Graphic 13">
                  <a:extLst>
                    <a:ext uri="{FF2B5EF4-FFF2-40B4-BE49-F238E27FC236}">
                      <a16:creationId xmlns:a16="http://schemas.microsoft.com/office/drawing/2014/main" id="{91185F91-47F9-479E-9720-584AD9CD0624}"/>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w="15294" cap="flat">
                  <a:noFill/>
                  <a:prstDash val="solid"/>
                  <a:miter/>
                </a:ln>
              </p:spPr>
              <p:txBody>
                <a:bodyPr rtlCol="0" anchor="ctr"/>
                <a:lstStyle/>
                <a:p>
                  <a:endParaRPr lang="en-US"/>
                </a:p>
              </p:txBody>
            </p:sp>
            <p:sp>
              <p:nvSpPr>
                <p:cNvPr id="1114" name="Graphic 13">
                  <a:extLst>
                    <a:ext uri="{FF2B5EF4-FFF2-40B4-BE49-F238E27FC236}">
                      <a16:creationId xmlns:a16="http://schemas.microsoft.com/office/drawing/2014/main" id="{7B94AE92-3259-4BD3-8D90-77AA803C52DD}"/>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w="15294" cap="flat">
                  <a:noFill/>
                  <a:prstDash val="solid"/>
                  <a:miter/>
                </a:ln>
              </p:spPr>
              <p:txBody>
                <a:bodyPr rtlCol="0" anchor="ctr"/>
                <a:lstStyle/>
                <a:p>
                  <a:endParaRPr lang="en-US"/>
                </a:p>
              </p:txBody>
            </p:sp>
            <p:sp>
              <p:nvSpPr>
                <p:cNvPr id="1115" name="Graphic 13">
                  <a:extLst>
                    <a:ext uri="{FF2B5EF4-FFF2-40B4-BE49-F238E27FC236}">
                      <a16:creationId xmlns:a16="http://schemas.microsoft.com/office/drawing/2014/main" id="{D85B62AA-712F-43D6-9F14-200179A86CD7}"/>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w="15294" cap="flat">
                  <a:noFill/>
                  <a:prstDash val="solid"/>
                  <a:miter/>
                </a:ln>
              </p:spPr>
              <p:txBody>
                <a:bodyPr rtlCol="0" anchor="ctr"/>
                <a:lstStyle/>
                <a:p>
                  <a:endParaRPr lang="en-US"/>
                </a:p>
              </p:txBody>
            </p:sp>
            <p:sp>
              <p:nvSpPr>
                <p:cNvPr id="1116" name="Graphic 13">
                  <a:extLst>
                    <a:ext uri="{FF2B5EF4-FFF2-40B4-BE49-F238E27FC236}">
                      <a16:creationId xmlns:a16="http://schemas.microsoft.com/office/drawing/2014/main" id="{6C37468E-155B-40AB-A386-B0CF41A7C61A}"/>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w="15294" cap="flat">
                  <a:noFill/>
                  <a:prstDash val="solid"/>
                  <a:miter/>
                </a:ln>
              </p:spPr>
              <p:txBody>
                <a:bodyPr rtlCol="0" anchor="ctr"/>
                <a:lstStyle/>
                <a:p>
                  <a:endParaRPr lang="en-US"/>
                </a:p>
              </p:txBody>
            </p:sp>
            <p:sp>
              <p:nvSpPr>
                <p:cNvPr id="1117" name="Graphic 13">
                  <a:extLst>
                    <a:ext uri="{FF2B5EF4-FFF2-40B4-BE49-F238E27FC236}">
                      <a16:creationId xmlns:a16="http://schemas.microsoft.com/office/drawing/2014/main" id="{09476D19-1120-4F87-B523-D2C7F0971BEF}"/>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w="15294" cap="flat">
                  <a:noFill/>
                  <a:prstDash val="solid"/>
                  <a:miter/>
                </a:ln>
              </p:spPr>
              <p:txBody>
                <a:bodyPr rtlCol="0" anchor="ctr"/>
                <a:lstStyle/>
                <a:p>
                  <a:endParaRPr lang="en-US"/>
                </a:p>
              </p:txBody>
            </p:sp>
            <p:sp>
              <p:nvSpPr>
                <p:cNvPr id="1118" name="Graphic 13">
                  <a:extLst>
                    <a:ext uri="{FF2B5EF4-FFF2-40B4-BE49-F238E27FC236}">
                      <a16:creationId xmlns:a16="http://schemas.microsoft.com/office/drawing/2014/main" id="{B2C05014-C2B1-4BB0-8B52-CEBF646BB5EF}"/>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w="15294" cap="flat">
                  <a:noFill/>
                  <a:prstDash val="solid"/>
                  <a:miter/>
                </a:ln>
              </p:spPr>
              <p:txBody>
                <a:bodyPr rtlCol="0" anchor="ctr"/>
                <a:lstStyle/>
                <a:p>
                  <a:endParaRPr lang="en-US"/>
                </a:p>
              </p:txBody>
            </p:sp>
            <p:sp>
              <p:nvSpPr>
                <p:cNvPr id="1119" name="Graphic 13">
                  <a:extLst>
                    <a:ext uri="{FF2B5EF4-FFF2-40B4-BE49-F238E27FC236}">
                      <a16:creationId xmlns:a16="http://schemas.microsoft.com/office/drawing/2014/main" id="{B46F1E9A-1F15-4C20-8671-612FEE58A358}"/>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w="15294" cap="flat">
                  <a:noFill/>
                  <a:prstDash val="solid"/>
                  <a:miter/>
                </a:ln>
              </p:spPr>
              <p:txBody>
                <a:bodyPr rtlCol="0" anchor="ctr"/>
                <a:lstStyle/>
                <a:p>
                  <a:endParaRPr lang="en-US"/>
                </a:p>
              </p:txBody>
            </p:sp>
            <p:sp>
              <p:nvSpPr>
                <p:cNvPr id="1120" name="Graphic 13">
                  <a:extLst>
                    <a:ext uri="{FF2B5EF4-FFF2-40B4-BE49-F238E27FC236}">
                      <a16:creationId xmlns:a16="http://schemas.microsoft.com/office/drawing/2014/main" id="{84B393C3-A6B7-435F-A970-0EAEEB414E73}"/>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w="15294" cap="flat">
                  <a:noFill/>
                  <a:prstDash val="solid"/>
                  <a:miter/>
                </a:ln>
              </p:spPr>
              <p:txBody>
                <a:bodyPr rtlCol="0" anchor="ctr"/>
                <a:lstStyle/>
                <a:p>
                  <a:endParaRPr lang="en-US"/>
                </a:p>
              </p:txBody>
            </p:sp>
          </p:grpSp>
        </p:grpSp>
        <p:grpSp>
          <p:nvGrpSpPr>
            <p:cNvPr id="1121" name="Graphic 13">
              <a:extLst>
                <a:ext uri="{FF2B5EF4-FFF2-40B4-BE49-F238E27FC236}">
                  <a16:creationId xmlns:a16="http://schemas.microsoft.com/office/drawing/2014/main" id="{9987915A-0BD8-4ABB-BB21-043EB6FBC38B}"/>
                </a:ext>
              </a:extLst>
            </p:cNvPr>
            <p:cNvGrpSpPr/>
            <p:nvPr/>
          </p:nvGrpSpPr>
          <p:grpSpPr>
            <a:xfrm>
              <a:off x="9377147" y="1869133"/>
              <a:ext cx="1288223" cy="3042037"/>
              <a:chOff x="9377147" y="1869133"/>
              <a:chExt cx="1288223" cy="3042037"/>
            </a:xfrm>
            <a:solidFill>
              <a:srgbClr val="143F57"/>
            </a:solidFill>
          </p:grpSpPr>
          <p:sp>
            <p:nvSpPr>
              <p:cNvPr id="1122" name="Graphic 13">
                <a:extLst>
                  <a:ext uri="{FF2B5EF4-FFF2-40B4-BE49-F238E27FC236}">
                    <a16:creationId xmlns:a16="http://schemas.microsoft.com/office/drawing/2014/main" id="{9AEAABD4-2425-4D23-BFD9-C0B9619AF1F0}"/>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w="15294" cap="flat">
                <a:noFill/>
                <a:prstDash val="solid"/>
                <a:miter/>
              </a:ln>
            </p:spPr>
            <p:txBody>
              <a:bodyPr rtlCol="0" anchor="ctr"/>
              <a:lstStyle/>
              <a:p>
                <a:endParaRPr lang="en-US"/>
              </a:p>
            </p:txBody>
          </p:sp>
          <p:sp>
            <p:nvSpPr>
              <p:cNvPr id="1123" name="Graphic 13">
                <a:extLst>
                  <a:ext uri="{FF2B5EF4-FFF2-40B4-BE49-F238E27FC236}">
                    <a16:creationId xmlns:a16="http://schemas.microsoft.com/office/drawing/2014/main" id="{5AA5AAC8-2665-4CD7-A0F0-A757684F3CED}"/>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w="15294" cap="flat">
                <a:noFill/>
                <a:prstDash val="solid"/>
                <a:miter/>
              </a:ln>
            </p:spPr>
            <p:txBody>
              <a:bodyPr rtlCol="0" anchor="ctr"/>
              <a:lstStyle/>
              <a:p>
                <a:endParaRPr lang="en-US"/>
              </a:p>
            </p:txBody>
          </p:sp>
          <p:sp>
            <p:nvSpPr>
              <p:cNvPr id="1124" name="Graphic 13">
                <a:extLst>
                  <a:ext uri="{FF2B5EF4-FFF2-40B4-BE49-F238E27FC236}">
                    <a16:creationId xmlns:a16="http://schemas.microsoft.com/office/drawing/2014/main" id="{97DAB0FE-D97C-4341-9B9F-E1BD32CA9084}"/>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w="15294" cap="flat">
                <a:noFill/>
                <a:prstDash val="solid"/>
                <a:miter/>
              </a:ln>
            </p:spPr>
            <p:txBody>
              <a:bodyPr rtlCol="0" anchor="ctr"/>
              <a:lstStyle/>
              <a:p>
                <a:endParaRPr lang="en-US"/>
              </a:p>
            </p:txBody>
          </p:sp>
          <p:sp>
            <p:nvSpPr>
              <p:cNvPr id="1125" name="Graphic 13">
                <a:extLst>
                  <a:ext uri="{FF2B5EF4-FFF2-40B4-BE49-F238E27FC236}">
                    <a16:creationId xmlns:a16="http://schemas.microsoft.com/office/drawing/2014/main" id="{0A72E601-B5EF-48C7-8452-AE008D2C50FB}"/>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w="15294" cap="flat">
                <a:noFill/>
                <a:prstDash val="solid"/>
                <a:miter/>
              </a:ln>
            </p:spPr>
            <p:txBody>
              <a:bodyPr rtlCol="0" anchor="ctr"/>
              <a:lstStyle/>
              <a:p>
                <a:endParaRPr lang="en-US"/>
              </a:p>
            </p:txBody>
          </p:sp>
        </p:grpSp>
        <p:grpSp>
          <p:nvGrpSpPr>
            <p:cNvPr id="1126" name="Graphic 13">
              <a:extLst>
                <a:ext uri="{FF2B5EF4-FFF2-40B4-BE49-F238E27FC236}">
                  <a16:creationId xmlns:a16="http://schemas.microsoft.com/office/drawing/2014/main" id="{49E646A9-7ED6-4B49-AE1B-B8F906384EF1}"/>
                </a:ext>
              </a:extLst>
            </p:cNvPr>
            <p:cNvGrpSpPr/>
            <p:nvPr/>
          </p:nvGrpSpPr>
          <p:grpSpPr>
            <a:xfrm>
              <a:off x="9350737" y="1831814"/>
              <a:ext cx="1351914" cy="1615331"/>
              <a:chOff x="9350737" y="1831814"/>
              <a:chExt cx="1351914" cy="1615331"/>
            </a:xfrm>
            <a:solidFill>
              <a:srgbClr val="143F57"/>
            </a:solidFill>
          </p:grpSpPr>
          <p:sp>
            <p:nvSpPr>
              <p:cNvPr id="1127" name="Graphic 13">
                <a:extLst>
                  <a:ext uri="{FF2B5EF4-FFF2-40B4-BE49-F238E27FC236}">
                    <a16:creationId xmlns:a16="http://schemas.microsoft.com/office/drawing/2014/main" id="{AC4A8BE4-8F94-45D5-BB11-3202774F5C48}"/>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w="15294" cap="flat">
                <a:noFill/>
                <a:prstDash val="solid"/>
                <a:miter/>
              </a:ln>
            </p:spPr>
            <p:txBody>
              <a:bodyPr rtlCol="0" anchor="ctr"/>
              <a:lstStyle/>
              <a:p>
                <a:endParaRPr lang="en-US"/>
              </a:p>
            </p:txBody>
          </p:sp>
          <p:sp>
            <p:nvSpPr>
              <p:cNvPr id="1128" name="Graphic 13">
                <a:extLst>
                  <a:ext uri="{FF2B5EF4-FFF2-40B4-BE49-F238E27FC236}">
                    <a16:creationId xmlns:a16="http://schemas.microsoft.com/office/drawing/2014/main" id="{56D51435-2AB3-4855-BEB1-2F8AFF43609F}"/>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w="15294" cap="flat">
                <a:noFill/>
                <a:prstDash val="solid"/>
                <a:miter/>
              </a:ln>
            </p:spPr>
            <p:txBody>
              <a:bodyPr rtlCol="0" anchor="ctr"/>
              <a:lstStyle/>
              <a:p>
                <a:endParaRPr lang="en-US"/>
              </a:p>
            </p:txBody>
          </p:sp>
          <p:sp>
            <p:nvSpPr>
              <p:cNvPr id="1129" name="Graphic 13">
                <a:extLst>
                  <a:ext uri="{FF2B5EF4-FFF2-40B4-BE49-F238E27FC236}">
                    <a16:creationId xmlns:a16="http://schemas.microsoft.com/office/drawing/2014/main" id="{D5CBA7FE-1A5C-4C3A-8AE3-464DA96A0376}"/>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w="15294" cap="flat">
                <a:noFill/>
                <a:prstDash val="solid"/>
                <a:miter/>
              </a:ln>
            </p:spPr>
            <p:txBody>
              <a:bodyPr rtlCol="0" anchor="ctr"/>
              <a:lstStyle/>
              <a:p>
                <a:endParaRPr lang="en-US"/>
              </a:p>
            </p:txBody>
          </p:sp>
          <p:sp>
            <p:nvSpPr>
              <p:cNvPr id="1130" name="Graphic 13">
                <a:extLst>
                  <a:ext uri="{FF2B5EF4-FFF2-40B4-BE49-F238E27FC236}">
                    <a16:creationId xmlns:a16="http://schemas.microsoft.com/office/drawing/2014/main" id="{C3992F05-24E8-4E5C-9A5D-F02D3E570256}"/>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w="15294" cap="flat">
                <a:noFill/>
                <a:prstDash val="solid"/>
                <a:miter/>
              </a:ln>
            </p:spPr>
            <p:txBody>
              <a:bodyPr rtlCol="0" anchor="ctr"/>
              <a:lstStyle/>
              <a:p>
                <a:endParaRPr lang="en-US"/>
              </a:p>
            </p:txBody>
          </p:sp>
          <p:sp>
            <p:nvSpPr>
              <p:cNvPr id="1131" name="Graphic 13">
                <a:extLst>
                  <a:ext uri="{FF2B5EF4-FFF2-40B4-BE49-F238E27FC236}">
                    <a16:creationId xmlns:a16="http://schemas.microsoft.com/office/drawing/2014/main" id="{F22AB9CA-AB11-4109-9B4F-CA6E8BA39660}"/>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w="15294" cap="flat">
                <a:noFill/>
                <a:prstDash val="solid"/>
                <a:miter/>
              </a:ln>
            </p:spPr>
            <p:txBody>
              <a:bodyPr rtlCol="0" anchor="ctr"/>
              <a:lstStyle/>
              <a:p>
                <a:endParaRPr lang="en-US"/>
              </a:p>
            </p:txBody>
          </p:sp>
        </p:grpSp>
      </p:grpSp>
      <p:grpSp>
        <p:nvGrpSpPr>
          <p:cNvPr id="1132" name="Graphic 13">
            <a:extLst>
              <a:ext uri="{FF2B5EF4-FFF2-40B4-BE49-F238E27FC236}">
                <a16:creationId xmlns:a16="http://schemas.microsoft.com/office/drawing/2014/main" id="{65153F07-478A-4185-9BC7-CDA40747EB07}"/>
              </a:ext>
            </a:extLst>
          </p:cNvPr>
          <p:cNvGrpSpPr/>
          <p:nvPr/>
        </p:nvGrpSpPr>
        <p:grpSpPr>
          <a:xfrm>
            <a:off x="7860492" y="3492503"/>
            <a:ext cx="4401837" cy="3124867"/>
            <a:chOff x="7860492" y="3492503"/>
            <a:chExt cx="4401837" cy="3124867"/>
          </a:xfrm>
          <a:solidFill>
            <a:srgbClr val="172430">
              <a:alpha val="35000"/>
            </a:srgbClr>
          </a:solidFill>
        </p:grpSpPr>
        <p:grpSp>
          <p:nvGrpSpPr>
            <p:cNvPr id="1133" name="Graphic 13">
              <a:extLst>
                <a:ext uri="{FF2B5EF4-FFF2-40B4-BE49-F238E27FC236}">
                  <a16:creationId xmlns:a16="http://schemas.microsoft.com/office/drawing/2014/main" id="{4587A133-917C-4270-A55B-EA422DD55D80}"/>
                </a:ext>
              </a:extLst>
            </p:cNvPr>
            <p:cNvGrpSpPr/>
            <p:nvPr/>
          </p:nvGrpSpPr>
          <p:grpSpPr>
            <a:xfrm>
              <a:off x="7860492" y="3492503"/>
              <a:ext cx="3336764" cy="3124867"/>
              <a:chOff x="7860492" y="3492503"/>
              <a:chExt cx="3336764" cy="3124867"/>
            </a:xfrm>
            <a:grpFill/>
          </p:grpSpPr>
          <p:grpSp>
            <p:nvGrpSpPr>
              <p:cNvPr id="1134" name="Graphic 13">
                <a:extLst>
                  <a:ext uri="{FF2B5EF4-FFF2-40B4-BE49-F238E27FC236}">
                    <a16:creationId xmlns:a16="http://schemas.microsoft.com/office/drawing/2014/main" id="{645695DD-6EC1-437E-8EC3-1220C00297E2}"/>
                  </a:ext>
                </a:extLst>
              </p:cNvPr>
              <p:cNvGrpSpPr/>
              <p:nvPr/>
            </p:nvGrpSpPr>
            <p:grpSpPr>
              <a:xfrm>
                <a:off x="7886673" y="3517153"/>
                <a:ext cx="3238471" cy="3057501"/>
                <a:chOff x="7886673" y="3517153"/>
                <a:chExt cx="3238471" cy="3057501"/>
              </a:xfrm>
              <a:grpFill/>
            </p:grpSpPr>
            <p:sp>
              <p:nvSpPr>
                <p:cNvPr id="1135" name="Graphic 13">
                  <a:extLst>
                    <a:ext uri="{FF2B5EF4-FFF2-40B4-BE49-F238E27FC236}">
                      <a16:creationId xmlns:a16="http://schemas.microsoft.com/office/drawing/2014/main" id="{27D3F2E6-215F-4149-B2EE-F991A346F1CF}"/>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1136" name="Graphic 13">
                  <a:extLst>
                    <a:ext uri="{FF2B5EF4-FFF2-40B4-BE49-F238E27FC236}">
                      <a16:creationId xmlns:a16="http://schemas.microsoft.com/office/drawing/2014/main" id="{35298EE7-D331-4D6D-B7D3-0C3D2CABA932}"/>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1137" name="Graphic 13">
                  <a:extLst>
                    <a:ext uri="{FF2B5EF4-FFF2-40B4-BE49-F238E27FC236}">
                      <a16:creationId xmlns:a16="http://schemas.microsoft.com/office/drawing/2014/main" id="{1BC46EDC-A619-4088-9A01-A69D7AC15406}"/>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1138" name="Graphic 13">
                  <a:extLst>
                    <a:ext uri="{FF2B5EF4-FFF2-40B4-BE49-F238E27FC236}">
                      <a16:creationId xmlns:a16="http://schemas.microsoft.com/office/drawing/2014/main" id="{C5A7363F-FEDA-40FE-BB31-B493B57C0053}"/>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1139" name="Graphic 13">
                  <a:extLst>
                    <a:ext uri="{FF2B5EF4-FFF2-40B4-BE49-F238E27FC236}">
                      <a16:creationId xmlns:a16="http://schemas.microsoft.com/office/drawing/2014/main" id="{D0801DDB-04A2-401B-9499-1DE75E4F596C}"/>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1140" name="Graphic 13">
                  <a:extLst>
                    <a:ext uri="{FF2B5EF4-FFF2-40B4-BE49-F238E27FC236}">
                      <a16:creationId xmlns:a16="http://schemas.microsoft.com/office/drawing/2014/main" id="{92DFFFCB-CBFC-4701-B769-DB26A79851A2}"/>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1141" name="Graphic 13">
                <a:extLst>
                  <a:ext uri="{FF2B5EF4-FFF2-40B4-BE49-F238E27FC236}">
                    <a16:creationId xmlns:a16="http://schemas.microsoft.com/office/drawing/2014/main" id="{9086AC03-BCB2-4D03-93E1-EE751857C9C1}"/>
                  </a:ext>
                </a:extLst>
              </p:cNvPr>
              <p:cNvGrpSpPr/>
              <p:nvPr/>
            </p:nvGrpSpPr>
            <p:grpSpPr>
              <a:xfrm>
                <a:off x="7860492" y="3492503"/>
                <a:ext cx="3336764" cy="3124867"/>
                <a:chOff x="7860492" y="3492503"/>
                <a:chExt cx="3336764" cy="3124867"/>
              </a:xfrm>
              <a:grpFill/>
            </p:grpSpPr>
            <p:sp>
              <p:nvSpPr>
                <p:cNvPr id="1142" name="Graphic 13">
                  <a:extLst>
                    <a:ext uri="{FF2B5EF4-FFF2-40B4-BE49-F238E27FC236}">
                      <a16:creationId xmlns:a16="http://schemas.microsoft.com/office/drawing/2014/main" id="{DA485759-E31D-4088-8015-BA178F62B913}"/>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1143" name="Graphic 13">
                  <a:extLst>
                    <a:ext uri="{FF2B5EF4-FFF2-40B4-BE49-F238E27FC236}">
                      <a16:creationId xmlns:a16="http://schemas.microsoft.com/office/drawing/2014/main" id="{6789B2E2-66BE-40B8-9BBD-612C53CB4715}"/>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1144" name="Graphic 13">
                  <a:extLst>
                    <a:ext uri="{FF2B5EF4-FFF2-40B4-BE49-F238E27FC236}">
                      <a16:creationId xmlns:a16="http://schemas.microsoft.com/office/drawing/2014/main" id="{FCC89DFE-A12D-44EC-BB38-76074F203609}"/>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1145" name="Graphic 13">
                  <a:extLst>
                    <a:ext uri="{FF2B5EF4-FFF2-40B4-BE49-F238E27FC236}">
                      <a16:creationId xmlns:a16="http://schemas.microsoft.com/office/drawing/2014/main" id="{A5FA8AF2-48AB-4632-81CB-88516319E907}"/>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1146" name="Graphic 13">
                  <a:extLst>
                    <a:ext uri="{FF2B5EF4-FFF2-40B4-BE49-F238E27FC236}">
                      <a16:creationId xmlns:a16="http://schemas.microsoft.com/office/drawing/2014/main" id="{12BF0A92-EEA3-429B-850A-0AAC3C28314E}"/>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1147" name="Graphic 13">
                  <a:extLst>
                    <a:ext uri="{FF2B5EF4-FFF2-40B4-BE49-F238E27FC236}">
                      <a16:creationId xmlns:a16="http://schemas.microsoft.com/office/drawing/2014/main" id="{71591814-19F4-4B98-8EE8-E25DA5B2FC56}"/>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1148" name="Graphic 13">
              <a:extLst>
                <a:ext uri="{FF2B5EF4-FFF2-40B4-BE49-F238E27FC236}">
                  <a16:creationId xmlns:a16="http://schemas.microsoft.com/office/drawing/2014/main" id="{F5656431-F886-4FC8-8158-80B3EE8224CC}"/>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nvGrpSpPr>
          <p:cNvPr id="1154" name="Graphic 1152">
            <a:extLst>
              <a:ext uri="{FF2B5EF4-FFF2-40B4-BE49-F238E27FC236}">
                <a16:creationId xmlns:a16="http://schemas.microsoft.com/office/drawing/2014/main" id="{B85524EF-91AB-49EF-87A6-EF3142CF8F78}"/>
              </a:ext>
            </a:extLst>
          </p:cNvPr>
          <p:cNvGrpSpPr/>
          <p:nvPr/>
        </p:nvGrpSpPr>
        <p:grpSpPr>
          <a:xfrm>
            <a:off x="657472" y="4584690"/>
            <a:ext cx="783927" cy="1313759"/>
            <a:chOff x="5895975" y="3095625"/>
            <a:chExt cx="400240" cy="670750"/>
          </a:xfrm>
          <a:solidFill>
            <a:srgbClr val="0489B2"/>
          </a:solidFill>
        </p:grpSpPr>
        <p:grpSp>
          <p:nvGrpSpPr>
            <p:cNvPr id="1155" name="Graphic 1152">
              <a:extLst>
                <a:ext uri="{FF2B5EF4-FFF2-40B4-BE49-F238E27FC236}">
                  <a16:creationId xmlns:a16="http://schemas.microsoft.com/office/drawing/2014/main" id="{2D340292-D5CE-420E-9550-26781959A9E6}"/>
                </a:ext>
              </a:extLst>
            </p:cNvPr>
            <p:cNvGrpSpPr/>
            <p:nvPr/>
          </p:nvGrpSpPr>
          <p:grpSpPr>
            <a:xfrm>
              <a:off x="5895975" y="3095625"/>
              <a:ext cx="400240" cy="30861"/>
              <a:chOff x="5895975" y="3095625"/>
              <a:chExt cx="400240" cy="30861"/>
            </a:xfrm>
            <a:grpFill/>
          </p:grpSpPr>
          <p:sp>
            <p:nvSpPr>
              <p:cNvPr id="1156" name="Graphic 1152">
                <a:extLst>
                  <a:ext uri="{FF2B5EF4-FFF2-40B4-BE49-F238E27FC236}">
                    <a16:creationId xmlns:a16="http://schemas.microsoft.com/office/drawing/2014/main" id="{D4EB4E7D-F375-4BEC-AACF-E44ADB211730}"/>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1157" name="Graphic 1152">
                <a:extLst>
                  <a:ext uri="{FF2B5EF4-FFF2-40B4-BE49-F238E27FC236}">
                    <a16:creationId xmlns:a16="http://schemas.microsoft.com/office/drawing/2014/main" id="{88747D90-3CED-4932-84BB-765C4125E00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1158" name="Graphic 1152">
                <a:extLst>
                  <a:ext uri="{FF2B5EF4-FFF2-40B4-BE49-F238E27FC236}">
                    <a16:creationId xmlns:a16="http://schemas.microsoft.com/office/drawing/2014/main" id="{F1AC0588-7D7E-4715-A28B-DE61CEC26A78}"/>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59" name="Graphic 1152">
                <a:extLst>
                  <a:ext uri="{FF2B5EF4-FFF2-40B4-BE49-F238E27FC236}">
                    <a16:creationId xmlns:a16="http://schemas.microsoft.com/office/drawing/2014/main" id="{6E0A43C0-FD55-48C7-AF44-39FB74F320DA}"/>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160" name="Graphic 1152">
              <a:extLst>
                <a:ext uri="{FF2B5EF4-FFF2-40B4-BE49-F238E27FC236}">
                  <a16:creationId xmlns:a16="http://schemas.microsoft.com/office/drawing/2014/main" id="{32338738-3AE1-499A-8F63-0D63C008FBCB}"/>
                </a:ext>
              </a:extLst>
            </p:cNvPr>
            <p:cNvGrpSpPr/>
            <p:nvPr/>
          </p:nvGrpSpPr>
          <p:grpSpPr>
            <a:xfrm>
              <a:off x="5895975" y="3223545"/>
              <a:ext cx="400240" cy="30956"/>
              <a:chOff x="5895975" y="3223545"/>
              <a:chExt cx="400240" cy="30956"/>
            </a:xfrm>
            <a:grpFill/>
          </p:grpSpPr>
          <p:sp>
            <p:nvSpPr>
              <p:cNvPr id="1161" name="Graphic 1152">
                <a:extLst>
                  <a:ext uri="{FF2B5EF4-FFF2-40B4-BE49-F238E27FC236}">
                    <a16:creationId xmlns:a16="http://schemas.microsoft.com/office/drawing/2014/main" id="{C58F27A3-0964-4477-BDFA-809BCBA99AB0}"/>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2" name="Graphic 1152">
                <a:extLst>
                  <a:ext uri="{FF2B5EF4-FFF2-40B4-BE49-F238E27FC236}">
                    <a16:creationId xmlns:a16="http://schemas.microsoft.com/office/drawing/2014/main" id="{DA40001D-F961-4947-BD1C-5DA10A2A101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3" name="Graphic 1152">
                <a:extLst>
                  <a:ext uri="{FF2B5EF4-FFF2-40B4-BE49-F238E27FC236}">
                    <a16:creationId xmlns:a16="http://schemas.microsoft.com/office/drawing/2014/main" id="{B849D9BE-C6E4-402C-8170-1D4B0D8D6D21}"/>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4" name="Graphic 1152">
                <a:extLst>
                  <a:ext uri="{FF2B5EF4-FFF2-40B4-BE49-F238E27FC236}">
                    <a16:creationId xmlns:a16="http://schemas.microsoft.com/office/drawing/2014/main" id="{F84A72E5-707E-469E-B578-F7D853105F09}"/>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65" name="Graphic 1152">
              <a:extLst>
                <a:ext uri="{FF2B5EF4-FFF2-40B4-BE49-F238E27FC236}">
                  <a16:creationId xmlns:a16="http://schemas.microsoft.com/office/drawing/2014/main" id="{6C73A91D-4FFE-4824-AD8F-7C7628210937}"/>
                </a:ext>
              </a:extLst>
            </p:cNvPr>
            <p:cNvGrpSpPr/>
            <p:nvPr/>
          </p:nvGrpSpPr>
          <p:grpSpPr>
            <a:xfrm>
              <a:off x="5895975" y="3351561"/>
              <a:ext cx="400240" cy="30860"/>
              <a:chOff x="5895975" y="3351561"/>
              <a:chExt cx="400240" cy="30860"/>
            </a:xfrm>
            <a:grpFill/>
          </p:grpSpPr>
          <p:sp>
            <p:nvSpPr>
              <p:cNvPr id="1166" name="Graphic 1152">
                <a:extLst>
                  <a:ext uri="{FF2B5EF4-FFF2-40B4-BE49-F238E27FC236}">
                    <a16:creationId xmlns:a16="http://schemas.microsoft.com/office/drawing/2014/main" id="{310EA881-C7D1-4FAC-8425-AE3E29E93CF5}"/>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67" name="Graphic 1152">
                <a:extLst>
                  <a:ext uri="{FF2B5EF4-FFF2-40B4-BE49-F238E27FC236}">
                    <a16:creationId xmlns:a16="http://schemas.microsoft.com/office/drawing/2014/main" id="{01473CD0-A3EE-473D-B398-7B71D929E163}"/>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68" name="Graphic 1152">
                <a:extLst>
                  <a:ext uri="{FF2B5EF4-FFF2-40B4-BE49-F238E27FC236}">
                    <a16:creationId xmlns:a16="http://schemas.microsoft.com/office/drawing/2014/main" id="{88CC68AB-5000-4CD7-826A-08FA32BF8229}"/>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9" name="Graphic 1152">
                <a:extLst>
                  <a:ext uri="{FF2B5EF4-FFF2-40B4-BE49-F238E27FC236}">
                    <a16:creationId xmlns:a16="http://schemas.microsoft.com/office/drawing/2014/main" id="{6A779A15-EB38-41AA-918D-AEA91A328B65}"/>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70" name="Graphic 1152">
              <a:extLst>
                <a:ext uri="{FF2B5EF4-FFF2-40B4-BE49-F238E27FC236}">
                  <a16:creationId xmlns:a16="http://schemas.microsoft.com/office/drawing/2014/main" id="{E85A4DD1-1C3D-4775-8289-0043ABAAA78D}"/>
                </a:ext>
              </a:extLst>
            </p:cNvPr>
            <p:cNvGrpSpPr/>
            <p:nvPr/>
          </p:nvGrpSpPr>
          <p:grpSpPr>
            <a:xfrm>
              <a:off x="5895975" y="3479577"/>
              <a:ext cx="400240" cy="30860"/>
              <a:chOff x="5895975" y="3479577"/>
              <a:chExt cx="400240" cy="30860"/>
            </a:xfrm>
            <a:grpFill/>
          </p:grpSpPr>
          <p:sp>
            <p:nvSpPr>
              <p:cNvPr id="1171" name="Graphic 1152">
                <a:extLst>
                  <a:ext uri="{FF2B5EF4-FFF2-40B4-BE49-F238E27FC236}">
                    <a16:creationId xmlns:a16="http://schemas.microsoft.com/office/drawing/2014/main" id="{0B98300A-89C1-498F-B371-E88D0C89541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2" name="Graphic 1152">
                <a:extLst>
                  <a:ext uri="{FF2B5EF4-FFF2-40B4-BE49-F238E27FC236}">
                    <a16:creationId xmlns:a16="http://schemas.microsoft.com/office/drawing/2014/main" id="{A1A6352F-2668-47FE-82A6-3A8EE01C7D74}"/>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3" name="Graphic 1152">
                <a:extLst>
                  <a:ext uri="{FF2B5EF4-FFF2-40B4-BE49-F238E27FC236}">
                    <a16:creationId xmlns:a16="http://schemas.microsoft.com/office/drawing/2014/main" id="{0B5E1D6D-EFA0-497D-BC81-8894DCA46368}"/>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74" name="Graphic 1152">
                <a:extLst>
                  <a:ext uri="{FF2B5EF4-FFF2-40B4-BE49-F238E27FC236}">
                    <a16:creationId xmlns:a16="http://schemas.microsoft.com/office/drawing/2014/main" id="{24A6D31F-9A57-465E-85DE-69206165F153}"/>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75" name="Graphic 1152">
              <a:extLst>
                <a:ext uri="{FF2B5EF4-FFF2-40B4-BE49-F238E27FC236}">
                  <a16:creationId xmlns:a16="http://schemas.microsoft.com/office/drawing/2014/main" id="{74FF3221-3C02-4A73-A54B-E86DCD045635}"/>
                </a:ext>
              </a:extLst>
            </p:cNvPr>
            <p:cNvGrpSpPr/>
            <p:nvPr/>
          </p:nvGrpSpPr>
          <p:grpSpPr>
            <a:xfrm>
              <a:off x="5895975" y="3607498"/>
              <a:ext cx="400240" cy="30860"/>
              <a:chOff x="5895975" y="3607498"/>
              <a:chExt cx="400240" cy="30860"/>
            </a:xfrm>
            <a:grpFill/>
          </p:grpSpPr>
          <p:sp>
            <p:nvSpPr>
              <p:cNvPr id="1176" name="Graphic 1152">
                <a:extLst>
                  <a:ext uri="{FF2B5EF4-FFF2-40B4-BE49-F238E27FC236}">
                    <a16:creationId xmlns:a16="http://schemas.microsoft.com/office/drawing/2014/main" id="{5383EF61-5738-48FA-B87E-D3951B3FFC7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77" name="Graphic 1152">
                <a:extLst>
                  <a:ext uri="{FF2B5EF4-FFF2-40B4-BE49-F238E27FC236}">
                    <a16:creationId xmlns:a16="http://schemas.microsoft.com/office/drawing/2014/main" id="{DFB40056-C692-4ED5-82C1-707EED5AD13B}"/>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78" name="Graphic 1152">
                <a:extLst>
                  <a:ext uri="{FF2B5EF4-FFF2-40B4-BE49-F238E27FC236}">
                    <a16:creationId xmlns:a16="http://schemas.microsoft.com/office/drawing/2014/main" id="{FA89501B-13EE-4350-BF98-CF9AE46C17AF}"/>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79" name="Graphic 1152">
                <a:extLst>
                  <a:ext uri="{FF2B5EF4-FFF2-40B4-BE49-F238E27FC236}">
                    <a16:creationId xmlns:a16="http://schemas.microsoft.com/office/drawing/2014/main" id="{F3A756BA-682A-4631-AE3F-A6DCA3D2E25D}"/>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80" name="Graphic 1152">
              <a:extLst>
                <a:ext uri="{FF2B5EF4-FFF2-40B4-BE49-F238E27FC236}">
                  <a16:creationId xmlns:a16="http://schemas.microsoft.com/office/drawing/2014/main" id="{552317A0-1A6D-45F7-BC4D-6237F9E47D00}"/>
                </a:ext>
              </a:extLst>
            </p:cNvPr>
            <p:cNvGrpSpPr/>
            <p:nvPr/>
          </p:nvGrpSpPr>
          <p:grpSpPr>
            <a:xfrm>
              <a:off x="5895975" y="3735514"/>
              <a:ext cx="400240" cy="30861"/>
              <a:chOff x="5895975" y="3735514"/>
              <a:chExt cx="400240" cy="30861"/>
            </a:xfrm>
            <a:grpFill/>
          </p:grpSpPr>
          <p:sp>
            <p:nvSpPr>
              <p:cNvPr id="1181" name="Graphic 1152">
                <a:extLst>
                  <a:ext uri="{FF2B5EF4-FFF2-40B4-BE49-F238E27FC236}">
                    <a16:creationId xmlns:a16="http://schemas.microsoft.com/office/drawing/2014/main" id="{46324941-75D0-421A-8749-06FF8ECDD160}"/>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2" name="Graphic 1152">
                <a:extLst>
                  <a:ext uri="{FF2B5EF4-FFF2-40B4-BE49-F238E27FC236}">
                    <a16:creationId xmlns:a16="http://schemas.microsoft.com/office/drawing/2014/main" id="{C04C6434-277B-42F9-AD34-644A48E5765A}"/>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3" name="Graphic 1152">
                <a:extLst>
                  <a:ext uri="{FF2B5EF4-FFF2-40B4-BE49-F238E27FC236}">
                    <a16:creationId xmlns:a16="http://schemas.microsoft.com/office/drawing/2014/main" id="{606E2B69-390C-47E9-89A4-56D50394569B}"/>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84" name="Graphic 1152">
                <a:extLst>
                  <a:ext uri="{FF2B5EF4-FFF2-40B4-BE49-F238E27FC236}">
                    <a16:creationId xmlns:a16="http://schemas.microsoft.com/office/drawing/2014/main" id="{D5EC9E0F-5689-4DF8-80DD-46933C9D1BB7}"/>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grpSp>
        <p:nvGrpSpPr>
          <p:cNvPr id="194" name="Graphic 1152">
            <a:extLst>
              <a:ext uri="{FF2B5EF4-FFF2-40B4-BE49-F238E27FC236}">
                <a16:creationId xmlns:a16="http://schemas.microsoft.com/office/drawing/2014/main" id="{A1F8C794-F651-49EF-B3B8-898B3DA4F24B}"/>
              </a:ext>
            </a:extLst>
          </p:cNvPr>
          <p:cNvGrpSpPr/>
          <p:nvPr/>
        </p:nvGrpSpPr>
        <p:grpSpPr>
          <a:xfrm>
            <a:off x="10848917" y="1392308"/>
            <a:ext cx="783927" cy="1313759"/>
            <a:chOff x="5895975" y="3095625"/>
            <a:chExt cx="400240" cy="670750"/>
          </a:xfrm>
          <a:solidFill>
            <a:srgbClr val="0489B2"/>
          </a:solidFill>
        </p:grpSpPr>
        <p:grpSp>
          <p:nvGrpSpPr>
            <p:cNvPr id="195" name="Graphic 1152">
              <a:extLst>
                <a:ext uri="{FF2B5EF4-FFF2-40B4-BE49-F238E27FC236}">
                  <a16:creationId xmlns:a16="http://schemas.microsoft.com/office/drawing/2014/main" id="{D022A85C-7C99-47D8-89E1-5D46017918A3}"/>
                </a:ext>
              </a:extLst>
            </p:cNvPr>
            <p:cNvGrpSpPr/>
            <p:nvPr/>
          </p:nvGrpSpPr>
          <p:grpSpPr>
            <a:xfrm>
              <a:off x="5895975" y="3095625"/>
              <a:ext cx="400240" cy="30861"/>
              <a:chOff x="5895975" y="3095625"/>
              <a:chExt cx="400240" cy="30861"/>
            </a:xfrm>
            <a:grpFill/>
          </p:grpSpPr>
          <p:sp>
            <p:nvSpPr>
              <p:cNvPr id="221" name="Graphic 1152">
                <a:extLst>
                  <a:ext uri="{FF2B5EF4-FFF2-40B4-BE49-F238E27FC236}">
                    <a16:creationId xmlns:a16="http://schemas.microsoft.com/office/drawing/2014/main" id="{C6C7AFC6-7554-4652-8907-5A2927A7EEF1}"/>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222" name="Graphic 1152">
                <a:extLst>
                  <a:ext uri="{FF2B5EF4-FFF2-40B4-BE49-F238E27FC236}">
                    <a16:creationId xmlns:a16="http://schemas.microsoft.com/office/drawing/2014/main" id="{920341AC-1B49-431E-B676-969EDB7B81C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223" name="Graphic 1152">
                <a:extLst>
                  <a:ext uri="{FF2B5EF4-FFF2-40B4-BE49-F238E27FC236}">
                    <a16:creationId xmlns:a16="http://schemas.microsoft.com/office/drawing/2014/main" id="{FE4321D7-B9DC-4396-977C-3F53F899947D}"/>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24" name="Graphic 1152">
                <a:extLst>
                  <a:ext uri="{FF2B5EF4-FFF2-40B4-BE49-F238E27FC236}">
                    <a16:creationId xmlns:a16="http://schemas.microsoft.com/office/drawing/2014/main" id="{66305DEB-62AC-441A-BB23-6B1DD4DBBAC8}"/>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96" name="Graphic 1152">
              <a:extLst>
                <a:ext uri="{FF2B5EF4-FFF2-40B4-BE49-F238E27FC236}">
                  <a16:creationId xmlns:a16="http://schemas.microsoft.com/office/drawing/2014/main" id="{2FA1F709-F433-47AC-80CD-C8B34952E480}"/>
                </a:ext>
              </a:extLst>
            </p:cNvPr>
            <p:cNvGrpSpPr/>
            <p:nvPr/>
          </p:nvGrpSpPr>
          <p:grpSpPr>
            <a:xfrm>
              <a:off x="5895975" y="3223545"/>
              <a:ext cx="400240" cy="30956"/>
              <a:chOff x="5895975" y="3223545"/>
              <a:chExt cx="400240" cy="30956"/>
            </a:xfrm>
            <a:grpFill/>
          </p:grpSpPr>
          <p:sp>
            <p:nvSpPr>
              <p:cNvPr id="217" name="Graphic 1152">
                <a:extLst>
                  <a:ext uri="{FF2B5EF4-FFF2-40B4-BE49-F238E27FC236}">
                    <a16:creationId xmlns:a16="http://schemas.microsoft.com/office/drawing/2014/main" id="{381449F6-9E20-4140-84A9-9E58CDA1B283}"/>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8" name="Graphic 1152">
                <a:extLst>
                  <a:ext uri="{FF2B5EF4-FFF2-40B4-BE49-F238E27FC236}">
                    <a16:creationId xmlns:a16="http://schemas.microsoft.com/office/drawing/2014/main" id="{32885938-B982-47C1-A14C-9DCA976529D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9" name="Graphic 1152">
                <a:extLst>
                  <a:ext uri="{FF2B5EF4-FFF2-40B4-BE49-F238E27FC236}">
                    <a16:creationId xmlns:a16="http://schemas.microsoft.com/office/drawing/2014/main" id="{F6886A77-C4BD-4E7C-92BE-801F58B08D93}"/>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20" name="Graphic 1152">
                <a:extLst>
                  <a:ext uri="{FF2B5EF4-FFF2-40B4-BE49-F238E27FC236}">
                    <a16:creationId xmlns:a16="http://schemas.microsoft.com/office/drawing/2014/main" id="{16CBCAC3-51FA-49DA-AF5B-7704FA1B9888}"/>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7" name="Graphic 1152">
              <a:extLst>
                <a:ext uri="{FF2B5EF4-FFF2-40B4-BE49-F238E27FC236}">
                  <a16:creationId xmlns:a16="http://schemas.microsoft.com/office/drawing/2014/main" id="{CFF2EDCB-CF40-47B0-B722-DC9543852392}"/>
                </a:ext>
              </a:extLst>
            </p:cNvPr>
            <p:cNvGrpSpPr/>
            <p:nvPr/>
          </p:nvGrpSpPr>
          <p:grpSpPr>
            <a:xfrm>
              <a:off x="5895975" y="3351561"/>
              <a:ext cx="400240" cy="30860"/>
              <a:chOff x="5895975" y="3351561"/>
              <a:chExt cx="400240" cy="30860"/>
            </a:xfrm>
            <a:grpFill/>
          </p:grpSpPr>
          <p:sp>
            <p:nvSpPr>
              <p:cNvPr id="213" name="Graphic 1152">
                <a:extLst>
                  <a:ext uri="{FF2B5EF4-FFF2-40B4-BE49-F238E27FC236}">
                    <a16:creationId xmlns:a16="http://schemas.microsoft.com/office/drawing/2014/main" id="{D6C31E50-7AA4-4D24-BDE1-9361D23E1AF7}"/>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14" name="Graphic 1152">
                <a:extLst>
                  <a:ext uri="{FF2B5EF4-FFF2-40B4-BE49-F238E27FC236}">
                    <a16:creationId xmlns:a16="http://schemas.microsoft.com/office/drawing/2014/main" id="{D5344627-8672-4800-882B-D103F3246D40}"/>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15" name="Graphic 1152">
                <a:extLst>
                  <a:ext uri="{FF2B5EF4-FFF2-40B4-BE49-F238E27FC236}">
                    <a16:creationId xmlns:a16="http://schemas.microsoft.com/office/drawing/2014/main" id="{B3F582DD-8A5C-434B-A122-DA659761BEA8}"/>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16" name="Graphic 1152">
                <a:extLst>
                  <a:ext uri="{FF2B5EF4-FFF2-40B4-BE49-F238E27FC236}">
                    <a16:creationId xmlns:a16="http://schemas.microsoft.com/office/drawing/2014/main" id="{86E1F3DE-3C0D-4179-B4C1-22EB0912ABF1}"/>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98" name="Graphic 1152">
              <a:extLst>
                <a:ext uri="{FF2B5EF4-FFF2-40B4-BE49-F238E27FC236}">
                  <a16:creationId xmlns:a16="http://schemas.microsoft.com/office/drawing/2014/main" id="{48B201F6-9B17-4865-BE3D-3C46AAC2951D}"/>
                </a:ext>
              </a:extLst>
            </p:cNvPr>
            <p:cNvGrpSpPr/>
            <p:nvPr/>
          </p:nvGrpSpPr>
          <p:grpSpPr>
            <a:xfrm>
              <a:off x="5895975" y="3479577"/>
              <a:ext cx="400240" cy="30860"/>
              <a:chOff x="5895975" y="3479577"/>
              <a:chExt cx="400240" cy="30860"/>
            </a:xfrm>
            <a:grpFill/>
          </p:grpSpPr>
          <p:sp>
            <p:nvSpPr>
              <p:cNvPr id="209" name="Graphic 1152">
                <a:extLst>
                  <a:ext uri="{FF2B5EF4-FFF2-40B4-BE49-F238E27FC236}">
                    <a16:creationId xmlns:a16="http://schemas.microsoft.com/office/drawing/2014/main" id="{7ADBA869-3479-45C4-8F7D-EF72FB5AD0F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0" name="Graphic 1152">
                <a:extLst>
                  <a:ext uri="{FF2B5EF4-FFF2-40B4-BE49-F238E27FC236}">
                    <a16:creationId xmlns:a16="http://schemas.microsoft.com/office/drawing/2014/main" id="{8E430C0F-E5E8-4956-A848-84EFD4B9DD38}"/>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1" name="Graphic 1152">
                <a:extLst>
                  <a:ext uri="{FF2B5EF4-FFF2-40B4-BE49-F238E27FC236}">
                    <a16:creationId xmlns:a16="http://schemas.microsoft.com/office/drawing/2014/main" id="{DBC9F0EC-8A99-45AD-948A-D2B26CA9B770}"/>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2" name="Graphic 1152">
                <a:extLst>
                  <a:ext uri="{FF2B5EF4-FFF2-40B4-BE49-F238E27FC236}">
                    <a16:creationId xmlns:a16="http://schemas.microsoft.com/office/drawing/2014/main" id="{8DC14907-2B17-40F9-80F0-349150A146C5}"/>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9" name="Graphic 1152">
              <a:extLst>
                <a:ext uri="{FF2B5EF4-FFF2-40B4-BE49-F238E27FC236}">
                  <a16:creationId xmlns:a16="http://schemas.microsoft.com/office/drawing/2014/main" id="{66EA8C0D-E8E1-4C6C-809E-CD966A5F5926}"/>
                </a:ext>
              </a:extLst>
            </p:cNvPr>
            <p:cNvGrpSpPr/>
            <p:nvPr/>
          </p:nvGrpSpPr>
          <p:grpSpPr>
            <a:xfrm>
              <a:off x="5895975" y="3607498"/>
              <a:ext cx="400240" cy="30860"/>
              <a:chOff x="5895975" y="3607498"/>
              <a:chExt cx="400240" cy="30860"/>
            </a:xfrm>
            <a:grpFill/>
          </p:grpSpPr>
          <p:sp>
            <p:nvSpPr>
              <p:cNvPr id="205" name="Graphic 1152">
                <a:extLst>
                  <a:ext uri="{FF2B5EF4-FFF2-40B4-BE49-F238E27FC236}">
                    <a16:creationId xmlns:a16="http://schemas.microsoft.com/office/drawing/2014/main" id="{E1BA295A-92C3-4970-B7CC-8A5BBFB949F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06" name="Graphic 1152">
                <a:extLst>
                  <a:ext uri="{FF2B5EF4-FFF2-40B4-BE49-F238E27FC236}">
                    <a16:creationId xmlns:a16="http://schemas.microsoft.com/office/drawing/2014/main" id="{964C6045-D922-45EA-8960-82B97D6049B3}"/>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07" name="Graphic 1152">
                <a:extLst>
                  <a:ext uri="{FF2B5EF4-FFF2-40B4-BE49-F238E27FC236}">
                    <a16:creationId xmlns:a16="http://schemas.microsoft.com/office/drawing/2014/main" id="{195B364B-7856-4B3D-83C6-6615E0A711C1}"/>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08" name="Graphic 1152">
                <a:extLst>
                  <a:ext uri="{FF2B5EF4-FFF2-40B4-BE49-F238E27FC236}">
                    <a16:creationId xmlns:a16="http://schemas.microsoft.com/office/drawing/2014/main" id="{8E376570-11D5-4970-A0D8-CA722D600A70}"/>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200" name="Graphic 1152">
              <a:extLst>
                <a:ext uri="{FF2B5EF4-FFF2-40B4-BE49-F238E27FC236}">
                  <a16:creationId xmlns:a16="http://schemas.microsoft.com/office/drawing/2014/main" id="{15967748-7716-4DCC-8CB4-531F7FA8F33F}"/>
                </a:ext>
              </a:extLst>
            </p:cNvPr>
            <p:cNvGrpSpPr/>
            <p:nvPr/>
          </p:nvGrpSpPr>
          <p:grpSpPr>
            <a:xfrm>
              <a:off x="5895975" y="3735514"/>
              <a:ext cx="400240" cy="30861"/>
              <a:chOff x="5895975" y="3735514"/>
              <a:chExt cx="400240" cy="30861"/>
            </a:xfrm>
            <a:grpFill/>
          </p:grpSpPr>
          <p:sp>
            <p:nvSpPr>
              <p:cNvPr id="201" name="Graphic 1152">
                <a:extLst>
                  <a:ext uri="{FF2B5EF4-FFF2-40B4-BE49-F238E27FC236}">
                    <a16:creationId xmlns:a16="http://schemas.microsoft.com/office/drawing/2014/main" id="{F8970B7A-C1D4-4C2D-965D-9650C402E46C}"/>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2" name="Graphic 1152">
                <a:extLst>
                  <a:ext uri="{FF2B5EF4-FFF2-40B4-BE49-F238E27FC236}">
                    <a16:creationId xmlns:a16="http://schemas.microsoft.com/office/drawing/2014/main" id="{B42BC282-A6F7-4549-8B46-643A18C202E5}"/>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3" name="Graphic 1152">
                <a:extLst>
                  <a:ext uri="{FF2B5EF4-FFF2-40B4-BE49-F238E27FC236}">
                    <a16:creationId xmlns:a16="http://schemas.microsoft.com/office/drawing/2014/main" id="{95FCCEBC-6772-47C4-8FAA-BB66DF246C3A}"/>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04" name="Graphic 1152">
                <a:extLst>
                  <a:ext uri="{FF2B5EF4-FFF2-40B4-BE49-F238E27FC236}">
                    <a16:creationId xmlns:a16="http://schemas.microsoft.com/office/drawing/2014/main" id="{8FFFD99F-EC1E-407E-906C-42D5B37C3319}"/>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sp>
        <p:nvSpPr>
          <p:cNvPr id="230" name="Rectangle: Rounded Corners 1184">
            <a:extLst>
              <a:ext uri="{FF2B5EF4-FFF2-40B4-BE49-F238E27FC236}">
                <a16:creationId xmlns:a16="http://schemas.microsoft.com/office/drawing/2014/main" id="{F930DB04-4553-44EE-2A1C-F10A4EF710F7}"/>
              </a:ext>
            </a:extLst>
          </p:cNvPr>
          <p:cNvSpPr/>
          <p:nvPr/>
        </p:nvSpPr>
        <p:spPr>
          <a:xfrm>
            <a:off x="363105" y="414400"/>
            <a:ext cx="11523047" cy="6185644"/>
          </a:xfrm>
          <a:prstGeom prst="roundRect">
            <a:avLst>
              <a:gd name="adj" fmla="val 8356"/>
            </a:avLst>
          </a:prstGeom>
          <a:solidFill>
            <a:schemeClr val="bg1">
              <a:alpha val="93000"/>
            </a:schemeClr>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10;&#10;Description automatically generated">
            <a:extLst>
              <a:ext uri="{FF2B5EF4-FFF2-40B4-BE49-F238E27FC236}">
                <a16:creationId xmlns:a16="http://schemas.microsoft.com/office/drawing/2014/main" id="{0EA767FD-8483-6836-50D4-03343915CD99}"/>
              </a:ext>
            </a:extLst>
          </p:cNvPr>
          <p:cNvPicPr>
            <a:picLocks noChangeAspect="1"/>
          </p:cNvPicPr>
          <p:nvPr/>
        </p:nvPicPr>
        <p:blipFill rotWithShape="1">
          <a:blip r:embed="rId2">
            <a:extLst>
              <a:ext uri="{28A0092B-C50C-407E-A947-70E740481C1C}">
                <a14:useLocalDpi xmlns:a14="http://schemas.microsoft.com/office/drawing/2010/main" val="0"/>
              </a:ext>
            </a:extLst>
          </a:blip>
          <a:srcRect r="2380"/>
          <a:stretch/>
        </p:blipFill>
        <p:spPr>
          <a:xfrm>
            <a:off x="1436713" y="1116212"/>
            <a:ext cx="9197757" cy="4609106"/>
          </a:xfrm>
          <a:prstGeom prst="roundRect">
            <a:avLst>
              <a:gd name="adj" fmla="val 8594"/>
            </a:avLst>
          </a:prstGeom>
          <a:solidFill>
            <a:srgbClr val="FFFFFF">
              <a:shade val="85000"/>
            </a:srgbClr>
          </a:solidFill>
          <a:ln>
            <a:noFill/>
          </a:ln>
          <a:effectLst/>
        </p:spPr>
      </p:pic>
      <p:sp>
        <p:nvSpPr>
          <p:cNvPr id="234" name="Rectangle: Rounded Corners 233">
            <a:extLst>
              <a:ext uri="{FF2B5EF4-FFF2-40B4-BE49-F238E27FC236}">
                <a16:creationId xmlns:a16="http://schemas.microsoft.com/office/drawing/2014/main" id="{37FFBBB9-FDDE-ED01-09C7-1FE4CA7978BA}"/>
              </a:ext>
            </a:extLst>
          </p:cNvPr>
          <p:cNvSpPr/>
          <p:nvPr/>
        </p:nvSpPr>
        <p:spPr>
          <a:xfrm>
            <a:off x="1476655" y="1269219"/>
            <a:ext cx="819722" cy="4550565"/>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B2AACE7D-AB55-D708-B38C-C3649BCE127C}"/>
              </a:ext>
            </a:extLst>
          </p:cNvPr>
          <p:cNvSpPr txBox="1"/>
          <p:nvPr/>
        </p:nvSpPr>
        <p:spPr>
          <a:xfrm rot="16200000">
            <a:off x="495306" y="2572659"/>
            <a:ext cx="2743275" cy="307777"/>
          </a:xfrm>
          <a:prstGeom prst="rect">
            <a:avLst/>
          </a:prstGeom>
          <a:noFill/>
        </p:spPr>
        <p:txBody>
          <a:bodyPr wrap="square" rtlCol="0">
            <a:spAutoFit/>
          </a:bodyPr>
          <a:lstStyle/>
          <a:p>
            <a:r>
              <a:rPr lang="af-ZA" sz="1400" b="1">
                <a:solidFill>
                  <a:schemeClr val="bg1"/>
                </a:solidFill>
                <a:latin typeface="Poppins" panose="00000500000000000000" pitchFamily="2" charset="0"/>
                <a:cs typeface="Poppins" panose="00000500000000000000" pitchFamily="2" charset="0"/>
              </a:rPr>
              <a:t>Scenario 1</a:t>
            </a:r>
            <a:endParaRPr lang="en-IN" sz="1400" b="1">
              <a:solidFill>
                <a:schemeClr val="bg1"/>
              </a:solidFill>
              <a:latin typeface="Poppins" panose="00000500000000000000" pitchFamily="2" charset="0"/>
              <a:cs typeface="Poppins" panose="00000500000000000000" pitchFamily="2" charset="0"/>
            </a:endParaRPr>
          </a:p>
        </p:txBody>
      </p:sp>
      <p:sp>
        <p:nvSpPr>
          <p:cNvPr id="6" name="Rectangle 5">
            <a:extLst>
              <a:ext uri="{FF2B5EF4-FFF2-40B4-BE49-F238E27FC236}">
                <a16:creationId xmlns:a16="http://schemas.microsoft.com/office/drawing/2014/main" id="{7AB13629-2F06-D54F-294F-56190D4BAF3B}"/>
              </a:ext>
            </a:extLst>
          </p:cNvPr>
          <p:cNvSpPr/>
          <p:nvPr/>
        </p:nvSpPr>
        <p:spPr>
          <a:xfrm>
            <a:off x="3829551" y="3281401"/>
            <a:ext cx="630179" cy="1468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4C4DB60-E8F9-1536-D43B-D91B2BC53FAA}"/>
              </a:ext>
            </a:extLst>
          </p:cNvPr>
          <p:cNvSpPr/>
          <p:nvPr/>
        </p:nvSpPr>
        <p:spPr>
          <a:xfrm>
            <a:off x="3830067" y="3429725"/>
            <a:ext cx="630179" cy="715713"/>
          </a:xfrm>
          <a:prstGeom prst="rect">
            <a:avLst/>
          </a:prstGeom>
          <a:solidFill>
            <a:srgbClr val="117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49E37FA3-5F66-86C4-E0AD-FA888D7F8A85}"/>
              </a:ext>
            </a:extLst>
          </p:cNvPr>
          <p:cNvSpPr/>
          <p:nvPr/>
        </p:nvSpPr>
        <p:spPr>
          <a:xfrm>
            <a:off x="3829551" y="4146361"/>
            <a:ext cx="630179" cy="294219"/>
          </a:xfrm>
          <a:prstGeom prst="rect">
            <a:avLst/>
          </a:prstGeom>
          <a:solidFill>
            <a:srgbClr val="2E34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F40E6205-DB0C-D655-B918-D68909CC9D84}"/>
              </a:ext>
            </a:extLst>
          </p:cNvPr>
          <p:cNvSpPr/>
          <p:nvPr/>
        </p:nvSpPr>
        <p:spPr>
          <a:xfrm>
            <a:off x="3833360" y="4446930"/>
            <a:ext cx="626369" cy="614590"/>
          </a:xfrm>
          <a:prstGeom prst="rect">
            <a:avLst/>
          </a:prstGeom>
          <a:solidFill>
            <a:srgbClr val="2A5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6" name="Rectangle 225">
            <a:extLst>
              <a:ext uri="{FF2B5EF4-FFF2-40B4-BE49-F238E27FC236}">
                <a16:creationId xmlns:a16="http://schemas.microsoft.com/office/drawing/2014/main" id="{FE886516-E1FD-2D03-9B3D-643F20A8AB1C}"/>
              </a:ext>
            </a:extLst>
          </p:cNvPr>
          <p:cNvSpPr/>
          <p:nvPr/>
        </p:nvSpPr>
        <p:spPr>
          <a:xfrm>
            <a:off x="5269187" y="3921659"/>
            <a:ext cx="630179" cy="1468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7" name="Rectangle 226">
            <a:extLst>
              <a:ext uri="{FF2B5EF4-FFF2-40B4-BE49-F238E27FC236}">
                <a16:creationId xmlns:a16="http://schemas.microsoft.com/office/drawing/2014/main" id="{919A8AC9-E40E-7D60-88AA-914906812CED}"/>
              </a:ext>
            </a:extLst>
          </p:cNvPr>
          <p:cNvSpPr/>
          <p:nvPr/>
        </p:nvSpPr>
        <p:spPr>
          <a:xfrm>
            <a:off x="5268430" y="4077321"/>
            <a:ext cx="630179" cy="715713"/>
          </a:xfrm>
          <a:prstGeom prst="rect">
            <a:avLst/>
          </a:prstGeom>
          <a:solidFill>
            <a:srgbClr val="117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8" name="Rectangle 227">
            <a:extLst>
              <a:ext uri="{FF2B5EF4-FFF2-40B4-BE49-F238E27FC236}">
                <a16:creationId xmlns:a16="http://schemas.microsoft.com/office/drawing/2014/main" id="{021B4C8E-A759-50F9-5AF8-3437EE1FA53E}"/>
              </a:ext>
            </a:extLst>
          </p:cNvPr>
          <p:cNvSpPr/>
          <p:nvPr/>
        </p:nvSpPr>
        <p:spPr>
          <a:xfrm>
            <a:off x="5273719" y="4804763"/>
            <a:ext cx="630179" cy="250187"/>
          </a:xfrm>
          <a:prstGeom prst="rect">
            <a:avLst/>
          </a:prstGeom>
          <a:solidFill>
            <a:srgbClr val="2E34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9" name="Rectangle 228">
            <a:extLst>
              <a:ext uri="{FF2B5EF4-FFF2-40B4-BE49-F238E27FC236}">
                <a16:creationId xmlns:a16="http://schemas.microsoft.com/office/drawing/2014/main" id="{56D30B0C-C0BE-E604-D16D-E37AFBD4E307}"/>
              </a:ext>
            </a:extLst>
          </p:cNvPr>
          <p:cNvSpPr/>
          <p:nvPr/>
        </p:nvSpPr>
        <p:spPr>
          <a:xfrm>
            <a:off x="6713466" y="3947907"/>
            <a:ext cx="630179" cy="11089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7" name="Rectangle 236">
            <a:extLst>
              <a:ext uri="{FF2B5EF4-FFF2-40B4-BE49-F238E27FC236}">
                <a16:creationId xmlns:a16="http://schemas.microsoft.com/office/drawing/2014/main" id="{D6904AA7-0D56-A2C5-91C8-808007AB0283}"/>
              </a:ext>
            </a:extLst>
          </p:cNvPr>
          <p:cNvSpPr/>
          <p:nvPr/>
        </p:nvSpPr>
        <p:spPr>
          <a:xfrm>
            <a:off x="8153783" y="3992391"/>
            <a:ext cx="630179" cy="109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8" name="Rectangle 237">
            <a:extLst>
              <a:ext uri="{FF2B5EF4-FFF2-40B4-BE49-F238E27FC236}">
                <a16:creationId xmlns:a16="http://schemas.microsoft.com/office/drawing/2014/main" id="{C93088A6-B18E-21A6-94BF-A5BB21EB39AB}"/>
              </a:ext>
            </a:extLst>
          </p:cNvPr>
          <p:cNvSpPr/>
          <p:nvPr/>
        </p:nvSpPr>
        <p:spPr>
          <a:xfrm>
            <a:off x="9594249" y="3998283"/>
            <a:ext cx="630179" cy="1468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9" name="Rectangle 238">
            <a:extLst>
              <a:ext uri="{FF2B5EF4-FFF2-40B4-BE49-F238E27FC236}">
                <a16:creationId xmlns:a16="http://schemas.microsoft.com/office/drawing/2014/main" id="{13EB4997-D3E4-64B6-F948-08B1CA6A6191}"/>
              </a:ext>
            </a:extLst>
          </p:cNvPr>
          <p:cNvSpPr/>
          <p:nvPr/>
        </p:nvSpPr>
        <p:spPr>
          <a:xfrm>
            <a:off x="6716311" y="4063489"/>
            <a:ext cx="630179" cy="746487"/>
          </a:xfrm>
          <a:prstGeom prst="rect">
            <a:avLst/>
          </a:prstGeom>
          <a:solidFill>
            <a:srgbClr val="117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0" name="Rectangle 239">
            <a:extLst>
              <a:ext uri="{FF2B5EF4-FFF2-40B4-BE49-F238E27FC236}">
                <a16:creationId xmlns:a16="http://schemas.microsoft.com/office/drawing/2014/main" id="{5CC9D2E1-6616-5D94-55A7-6C3F81BCE8DD}"/>
              </a:ext>
            </a:extLst>
          </p:cNvPr>
          <p:cNvSpPr/>
          <p:nvPr/>
        </p:nvSpPr>
        <p:spPr>
          <a:xfrm>
            <a:off x="8156401" y="4104064"/>
            <a:ext cx="630179" cy="753891"/>
          </a:xfrm>
          <a:prstGeom prst="rect">
            <a:avLst/>
          </a:prstGeom>
          <a:solidFill>
            <a:srgbClr val="117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1" name="Rectangle 240">
            <a:extLst>
              <a:ext uri="{FF2B5EF4-FFF2-40B4-BE49-F238E27FC236}">
                <a16:creationId xmlns:a16="http://schemas.microsoft.com/office/drawing/2014/main" id="{58B8C6FF-1061-E8FC-BC80-3C0D978DD1E3}"/>
              </a:ext>
            </a:extLst>
          </p:cNvPr>
          <p:cNvSpPr/>
          <p:nvPr/>
        </p:nvSpPr>
        <p:spPr>
          <a:xfrm>
            <a:off x="9600046" y="4150211"/>
            <a:ext cx="630179" cy="715713"/>
          </a:xfrm>
          <a:prstGeom prst="rect">
            <a:avLst/>
          </a:prstGeom>
          <a:solidFill>
            <a:srgbClr val="117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2" name="Rectangle 241">
            <a:extLst>
              <a:ext uri="{FF2B5EF4-FFF2-40B4-BE49-F238E27FC236}">
                <a16:creationId xmlns:a16="http://schemas.microsoft.com/office/drawing/2014/main" id="{3B6139FE-1033-86AF-24B5-47DF128AE62F}"/>
              </a:ext>
            </a:extLst>
          </p:cNvPr>
          <p:cNvSpPr/>
          <p:nvPr/>
        </p:nvSpPr>
        <p:spPr>
          <a:xfrm>
            <a:off x="6717888" y="4818200"/>
            <a:ext cx="630179" cy="236750"/>
          </a:xfrm>
          <a:prstGeom prst="rect">
            <a:avLst/>
          </a:prstGeom>
          <a:solidFill>
            <a:srgbClr val="2E34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3" name="Rectangle 242">
            <a:extLst>
              <a:ext uri="{FF2B5EF4-FFF2-40B4-BE49-F238E27FC236}">
                <a16:creationId xmlns:a16="http://schemas.microsoft.com/office/drawing/2014/main" id="{020D6D9D-78CE-DE8B-AB9F-13DA0D8321C1}"/>
              </a:ext>
            </a:extLst>
          </p:cNvPr>
          <p:cNvSpPr/>
          <p:nvPr/>
        </p:nvSpPr>
        <p:spPr>
          <a:xfrm>
            <a:off x="8160194" y="4867314"/>
            <a:ext cx="630179" cy="188915"/>
          </a:xfrm>
          <a:prstGeom prst="rect">
            <a:avLst/>
          </a:prstGeom>
          <a:solidFill>
            <a:srgbClr val="2E34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4" name="Rectangle 243">
            <a:extLst>
              <a:ext uri="{FF2B5EF4-FFF2-40B4-BE49-F238E27FC236}">
                <a16:creationId xmlns:a16="http://schemas.microsoft.com/office/drawing/2014/main" id="{5C39F0E2-3A50-51C5-1281-D470B905E461}"/>
              </a:ext>
            </a:extLst>
          </p:cNvPr>
          <p:cNvSpPr/>
          <p:nvPr/>
        </p:nvSpPr>
        <p:spPr>
          <a:xfrm>
            <a:off x="9597497" y="4867055"/>
            <a:ext cx="630179" cy="188915"/>
          </a:xfrm>
          <a:prstGeom prst="rect">
            <a:avLst/>
          </a:prstGeom>
          <a:solidFill>
            <a:srgbClr val="2E34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5" name="Rectangle 244">
            <a:extLst>
              <a:ext uri="{FF2B5EF4-FFF2-40B4-BE49-F238E27FC236}">
                <a16:creationId xmlns:a16="http://schemas.microsoft.com/office/drawing/2014/main" id="{AC0F6585-723B-FEFF-2866-90BE02825239}"/>
              </a:ext>
            </a:extLst>
          </p:cNvPr>
          <p:cNvSpPr/>
          <p:nvPr/>
        </p:nvSpPr>
        <p:spPr>
          <a:xfrm>
            <a:off x="3803746" y="5409864"/>
            <a:ext cx="160301" cy="14689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6" name="Rectangle 245">
            <a:extLst>
              <a:ext uri="{FF2B5EF4-FFF2-40B4-BE49-F238E27FC236}">
                <a16:creationId xmlns:a16="http://schemas.microsoft.com/office/drawing/2014/main" id="{BA41551E-CBF1-4402-E846-F96E1CA5C690}"/>
              </a:ext>
            </a:extLst>
          </p:cNvPr>
          <p:cNvSpPr/>
          <p:nvPr/>
        </p:nvSpPr>
        <p:spPr>
          <a:xfrm>
            <a:off x="5132848" y="5404784"/>
            <a:ext cx="152005" cy="146315"/>
          </a:xfrm>
          <a:prstGeom prst="rect">
            <a:avLst/>
          </a:prstGeom>
          <a:solidFill>
            <a:srgbClr val="1172D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7" name="Rectangle 246">
            <a:extLst>
              <a:ext uri="{FF2B5EF4-FFF2-40B4-BE49-F238E27FC236}">
                <a16:creationId xmlns:a16="http://schemas.microsoft.com/office/drawing/2014/main" id="{D51DE247-F031-248D-5E70-CB9BEF40EB9F}"/>
              </a:ext>
            </a:extLst>
          </p:cNvPr>
          <p:cNvSpPr/>
          <p:nvPr/>
        </p:nvSpPr>
        <p:spPr>
          <a:xfrm>
            <a:off x="5984848" y="5405264"/>
            <a:ext cx="155207" cy="145835"/>
          </a:xfrm>
          <a:prstGeom prst="rect">
            <a:avLst/>
          </a:prstGeom>
          <a:solidFill>
            <a:srgbClr val="2E34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8" name="Rectangle 247">
            <a:extLst>
              <a:ext uri="{FF2B5EF4-FFF2-40B4-BE49-F238E27FC236}">
                <a16:creationId xmlns:a16="http://schemas.microsoft.com/office/drawing/2014/main" id="{F7DD5E12-74F7-5A63-0477-56F62ACF3CA9}"/>
              </a:ext>
            </a:extLst>
          </p:cNvPr>
          <p:cNvSpPr/>
          <p:nvPr/>
        </p:nvSpPr>
        <p:spPr>
          <a:xfrm>
            <a:off x="7951649" y="5411407"/>
            <a:ext cx="153448" cy="139571"/>
          </a:xfrm>
          <a:prstGeom prst="rect">
            <a:avLst/>
          </a:prstGeom>
          <a:solidFill>
            <a:srgbClr val="2A58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1177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230" descr="Bitcoin Hash Rate gần chạm All Time High trong 2019 - Điều này có nghĩa gì?  | TraderViet">
            <a:extLst>
              <a:ext uri="{FF2B5EF4-FFF2-40B4-BE49-F238E27FC236}">
                <a16:creationId xmlns:a16="http://schemas.microsoft.com/office/drawing/2014/main" id="{DE23943A-45C6-A0CD-16A4-EEE7FDFFC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34" t="4164" r="24415" b="-357"/>
          <a:stretch/>
        </p:blipFill>
        <p:spPr bwMode="auto">
          <a:xfrm rot="10800000">
            <a:off x="10121028" y="-1220523"/>
            <a:ext cx="3516696" cy="3350655"/>
          </a:xfrm>
          <a:custGeom>
            <a:avLst/>
            <a:gdLst>
              <a:gd name="connsiteX0" fmla="*/ 2639309 w 5278618"/>
              <a:gd name="connsiteY0" fmla="*/ 0 h 5278618"/>
              <a:gd name="connsiteX1" fmla="*/ 5278618 w 5278618"/>
              <a:gd name="connsiteY1" fmla="*/ 2639309 h 5278618"/>
              <a:gd name="connsiteX2" fmla="*/ 5278617 w 5278618"/>
              <a:gd name="connsiteY2" fmla="*/ 2639309 h 5278618"/>
              <a:gd name="connsiteX3" fmla="*/ 2639308 w 5278618"/>
              <a:gd name="connsiteY3" fmla="*/ 5278618 h 5278618"/>
              <a:gd name="connsiteX4" fmla="*/ 0 w 5278618"/>
              <a:gd name="connsiteY4" fmla="*/ 5278618 h 5278618"/>
              <a:gd name="connsiteX5" fmla="*/ 0 w 5278618"/>
              <a:gd name="connsiteY5" fmla="*/ 2639309 h 5278618"/>
              <a:gd name="connsiteX6" fmla="*/ 2639309 w 5278618"/>
              <a:gd name="connsiteY6" fmla="*/ 0 h 52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618" h="5278618">
                <a:moveTo>
                  <a:pt x="2639309" y="0"/>
                </a:moveTo>
                <a:cubicBezTo>
                  <a:pt x="4096959" y="0"/>
                  <a:pt x="5278618" y="1181659"/>
                  <a:pt x="5278618" y="2639309"/>
                </a:cubicBezTo>
                <a:lnTo>
                  <a:pt x="5278617" y="2639309"/>
                </a:lnTo>
                <a:cubicBezTo>
                  <a:pt x="5278617" y="4096959"/>
                  <a:pt x="4096958" y="5278618"/>
                  <a:pt x="2639308" y="5278618"/>
                </a:cubicBezTo>
                <a:lnTo>
                  <a:pt x="0" y="5278618"/>
                </a:lnTo>
                <a:lnTo>
                  <a:pt x="0" y="2639309"/>
                </a:lnTo>
                <a:cubicBezTo>
                  <a:pt x="0" y="1181659"/>
                  <a:pt x="1181659" y="0"/>
                  <a:pt x="2639309" y="0"/>
                </a:cubicBezTo>
                <a:close/>
              </a:path>
            </a:pathLst>
          </a:custGeom>
          <a:noFill/>
          <a:extLst>
            <a:ext uri="{909E8E84-426E-40DD-AFC4-6F175D3DCCD1}">
              <a14:hiddenFill xmlns:a14="http://schemas.microsoft.com/office/drawing/2010/main">
                <a:solidFill>
                  <a:srgbClr val="FFFFFF"/>
                </a:solidFill>
              </a14:hiddenFill>
            </a:ext>
          </a:extLst>
        </p:spPr>
      </p:pic>
      <p:sp>
        <p:nvSpPr>
          <p:cNvPr id="7" name="Graphic 3">
            <a:extLst>
              <a:ext uri="{FF2B5EF4-FFF2-40B4-BE49-F238E27FC236}">
                <a16:creationId xmlns:a16="http://schemas.microsoft.com/office/drawing/2014/main" id="{9446E5D8-70CA-48AB-B7E4-B850F19C4487}"/>
              </a:ext>
            </a:extLst>
          </p:cNvPr>
          <p:cNvSpPr/>
          <p:nvPr/>
        </p:nvSpPr>
        <p:spPr>
          <a:xfrm>
            <a:off x="-51675" y="3759847"/>
            <a:ext cx="12300829" cy="3129827"/>
          </a:xfrm>
          <a:custGeom>
            <a:avLst/>
            <a:gdLst>
              <a:gd name="connsiteX0" fmla="*/ 7336 w 12192001"/>
              <a:gd name="connsiteY0" fmla="*/ 0 h 6135909"/>
              <a:gd name="connsiteX1" fmla="*/ 1160527 w 12192001"/>
              <a:gd name="connsiteY1" fmla="*/ 1742091 h 6135909"/>
              <a:gd name="connsiteX2" fmla="*/ 2222406 w 12192001"/>
              <a:gd name="connsiteY2" fmla="*/ 2184527 h 6135909"/>
              <a:gd name="connsiteX3" fmla="*/ 6410930 w 12192001"/>
              <a:gd name="connsiteY3" fmla="*/ 1668367 h 6135909"/>
              <a:gd name="connsiteX4" fmla="*/ 10378251 w 12192001"/>
              <a:gd name="connsiteY4" fmla="*/ 3098959 h 6135909"/>
              <a:gd name="connsiteX5" fmla="*/ 12177555 w 12192001"/>
              <a:gd name="connsiteY5" fmla="*/ 2287810 h 6135909"/>
              <a:gd name="connsiteX6" fmla="*/ 12192001 w 12192001"/>
              <a:gd name="connsiteY6" fmla="*/ 6135910 h 6135909"/>
              <a:gd name="connsiteX7" fmla="*/ 7336 w 12192001"/>
              <a:gd name="connsiteY7" fmla="*/ 6135910 h 6135909"/>
              <a:gd name="connsiteX8" fmla="*/ 7336 w 12192001"/>
              <a:gd name="connsiteY8" fmla="*/ 0 h 61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135909">
                <a:moveTo>
                  <a:pt x="7336" y="0"/>
                </a:moveTo>
                <a:cubicBezTo>
                  <a:pt x="106713" y="374174"/>
                  <a:pt x="385002" y="1199166"/>
                  <a:pt x="1160527" y="1742091"/>
                </a:cubicBezTo>
                <a:cubicBezTo>
                  <a:pt x="1524224" y="1996694"/>
                  <a:pt x="1889444" y="2113883"/>
                  <a:pt x="2222406" y="2184527"/>
                </a:cubicBezTo>
                <a:cubicBezTo>
                  <a:pt x="4038602" y="2570004"/>
                  <a:pt x="4807873" y="1550257"/>
                  <a:pt x="6410930" y="1668367"/>
                </a:cubicBezTo>
                <a:cubicBezTo>
                  <a:pt x="8267670" y="1805146"/>
                  <a:pt x="8690929" y="3280347"/>
                  <a:pt x="10378251" y="3098959"/>
                </a:cubicBezTo>
                <a:cubicBezTo>
                  <a:pt x="11191401" y="3011551"/>
                  <a:pt x="11810049" y="2591880"/>
                  <a:pt x="12177555" y="2287810"/>
                </a:cubicBezTo>
                <a:cubicBezTo>
                  <a:pt x="12182381" y="3703257"/>
                  <a:pt x="12187175" y="4720463"/>
                  <a:pt x="12192001" y="6135910"/>
                </a:cubicBezTo>
                <a:cubicBezTo>
                  <a:pt x="8054501" y="6135910"/>
                  <a:pt x="4144837" y="6135910"/>
                  <a:pt x="7336" y="6135910"/>
                </a:cubicBezTo>
                <a:cubicBezTo>
                  <a:pt x="-18064" y="4074224"/>
                  <a:pt x="32704" y="2061655"/>
                  <a:pt x="7336" y="0"/>
                </a:cubicBezTo>
                <a:close/>
              </a:path>
            </a:pathLst>
          </a:custGeom>
          <a:gradFill>
            <a:gsLst>
              <a:gs pos="0">
                <a:srgbClr val="2F33CD"/>
              </a:gs>
              <a:gs pos="100000">
                <a:srgbClr val="1173DD"/>
              </a:gs>
            </a:gsLst>
            <a:lin ang="0" scaled="1"/>
          </a:gradFill>
          <a:ln w="3175" cap="flat">
            <a:noFill/>
            <a:prstDash val="solid"/>
            <a:miter/>
          </a:ln>
        </p:spPr>
        <p:txBody>
          <a:bodyPr rtlCol="0" anchor="ctr"/>
          <a:lstStyle/>
          <a:p>
            <a:endParaRPr lang="en-US"/>
          </a:p>
        </p:txBody>
      </p:sp>
      <p:grpSp>
        <p:nvGrpSpPr>
          <p:cNvPr id="15" name="Graphic 13">
            <a:extLst>
              <a:ext uri="{FF2B5EF4-FFF2-40B4-BE49-F238E27FC236}">
                <a16:creationId xmlns:a16="http://schemas.microsoft.com/office/drawing/2014/main" id="{C920E0B7-D4BC-403D-A1C7-014B617E51F6}"/>
              </a:ext>
            </a:extLst>
          </p:cNvPr>
          <p:cNvGrpSpPr/>
          <p:nvPr/>
        </p:nvGrpSpPr>
        <p:grpSpPr>
          <a:xfrm>
            <a:off x="5493340" y="1085737"/>
            <a:ext cx="6927693" cy="6009013"/>
            <a:chOff x="5493340" y="1085737"/>
            <a:chExt cx="6927693" cy="6009013"/>
          </a:xfrm>
          <a:solidFill>
            <a:srgbClr val="172430">
              <a:alpha val="6000"/>
            </a:srgbClr>
          </a:solidFill>
        </p:grpSpPr>
        <p:grpSp>
          <p:nvGrpSpPr>
            <p:cNvPr id="16" name="Graphic 13">
              <a:extLst>
                <a:ext uri="{FF2B5EF4-FFF2-40B4-BE49-F238E27FC236}">
                  <a16:creationId xmlns:a16="http://schemas.microsoft.com/office/drawing/2014/main" id="{39136C1C-E526-4533-A88E-51E18A58846C}"/>
                </a:ext>
              </a:extLst>
            </p:cNvPr>
            <p:cNvGrpSpPr/>
            <p:nvPr/>
          </p:nvGrpSpPr>
          <p:grpSpPr>
            <a:xfrm>
              <a:off x="5493340" y="4452010"/>
              <a:ext cx="4134592" cy="2642740"/>
              <a:chOff x="5493340" y="4452010"/>
              <a:chExt cx="4134592" cy="2642740"/>
            </a:xfrm>
            <a:grpFill/>
          </p:grpSpPr>
          <p:grpSp>
            <p:nvGrpSpPr>
              <p:cNvPr id="17" name="Graphic 13">
                <a:extLst>
                  <a:ext uri="{FF2B5EF4-FFF2-40B4-BE49-F238E27FC236}">
                    <a16:creationId xmlns:a16="http://schemas.microsoft.com/office/drawing/2014/main" id="{164AD804-FC88-4ED1-94B1-BE57B2B14C7A}"/>
                  </a:ext>
                </a:extLst>
              </p:cNvPr>
              <p:cNvGrpSpPr/>
              <p:nvPr/>
            </p:nvGrpSpPr>
            <p:grpSpPr>
              <a:xfrm>
                <a:off x="5523808" y="4487071"/>
                <a:ext cx="4104125" cy="2570322"/>
                <a:chOff x="5523808" y="4487071"/>
                <a:chExt cx="4104125" cy="2570322"/>
              </a:xfrm>
              <a:grpFill/>
            </p:grpSpPr>
            <p:sp>
              <p:nvSpPr>
                <p:cNvPr id="18" name="Graphic 13">
                  <a:extLst>
                    <a:ext uri="{FF2B5EF4-FFF2-40B4-BE49-F238E27FC236}">
                      <a16:creationId xmlns:a16="http://schemas.microsoft.com/office/drawing/2014/main" id="{22F1D68A-E20D-40E1-88AF-1010B6B9C9AA}"/>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19" name="Graphic 13">
                  <a:extLst>
                    <a:ext uri="{FF2B5EF4-FFF2-40B4-BE49-F238E27FC236}">
                      <a16:creationId xmlns:a16="http://schemas.microsoft.com/office/drawing/2014/main" id="{C204F233-3E31-45C8-981D-EC111D5EEE69}"/>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20" name="Graphic 13">
                  <a:extLst>
                    <a:ext uri="{FF2B5EF4-FFF2-40B4-BE49-F238E27FC236}">
                      <a16:creationId xmlns:a16="http://schemas.microsoft.com/office/drawing/2014/main" id="{83B4F95D-5A96-41C8-A880-46E24104CF8E}"/>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6B1768C5-0319-49DE-BF3A-2CBF2F439086}"/>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6F9344B8-D430-43BD-B3C1-F20C5A8A1648}"/>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23" name="Graphic 13">
                <a:extLst>
                  <a:ext uri="{FF2B5EF4-FFF2-40B4-BE49-F238E27FC236}">
                    <a16:creationId xmlns:a16="http://schemas.microsoft.com/office/drawing/2014/main" id="{3B098355-46F1-495E-A8DB-6CE7E6167098}"/>
                  </a:ext>
                </a:extLst>
              </p:cNvPr>
              <p:cNvGrpSpPr/>
              <p:nvPr/>
            </p:nvGrpSpPr>
            <p:grpSpPr>
              <a:xfrm>
                <a:off x="5493340" y="4452010"/>
                <a:ext cx="2664634" cy="2642740"/>
                <a:chOff x="5493340" y="4452010"/>
                <a:chExt cx="2664634" cy="2642740"/>
              </a:xfrm>
              <a:grpFill/>
            </p:grpSpPr>
            <p:sp>
              <p:nvSpPr>
                <p:cNvPr id="24" name="Graphic 13">
                  <a:extLst>
                    <a:ext uri="{FF2B5EF4-FFF2-40B4-BE49-F238E27FC236}">
                      <a16:creationId xmlns:a16="http://schemas.microsoft.com/office/drawing/2014/main" id="{2614CE72-6F6D-4CAD-A188-6FBE22F623D3}"/>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25" name="Graphic 13">
                  <a:extLst>
                    <a:ext uri="{FF2B5EF4-FFF2-40B4-BE49-F238E27FC236}">
                      <a16:creationId xmlns:a16="http://schemas.microsoft.com/office/drawing/2014/main" id="{6F49FF87-69F8-4AAF-A87F-41CBD23E09B8}"/>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26" name="Graphic 13">
                  <a:extLst>
                    <a:ext uri="{FF2B5EF4-FFF2-40B4-BE49-F238E27FC236}">
                      <a16:creationId xmlns:a16="http://schemas.microsoft.com/office/drawing/2014/main" id="{81DD1DAC-451F-41BA-AC6B-932FDCF7C53B}"/>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27" name="Graphic 13">
                  <a:extLst>
                    <a:ext uri="{FF2B5EF4-FFF2-40B4-BE49-F238E27FC236}">
                      <a16:creationId xmlns:a16="http://schemas.microsoft.com/office/drawing/2014/main" id="{9A420F3B-05B5-427E-BB5E-9CB3E8D73901}"/>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28" name="Graphic 13">
                  <a:extLst>
                    <a:ext uri="{FF2B5EF4-FFF2-40B4-BE49-F238E27FC236}">
                      <a16:creationId xmlns:a16="http://schemas.microsoft.com/office/drawing/2014/main" id="{7091891C-1268-4F6D-8801-730123D1619A}"/>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29" name="Graphic 13">
              <a:extLst>
                <a:ext uri="{FF2B5EF4-FFF2-40B4-BE49-F238E27FC236}">
                  <a16:creationId xmlns:a16="http://schemas.microsoft.com/office/drawing/2014/main" id="{238A93B8-93E7-4A09-BF5D-F41F6FFF8795}"/>
                </a:ext>
              </a:extLst>
            </p:cNvPr>
            <p:cNvGrpSpPr/>
            <p:nvPr/>
          </p:nvGrpSpPr>
          <p:grpSpPr>
            <a:xfrm>
              <a:off x="9113548" y="1085737"/>
              <a:ext cx="3307485" cy="3609331"/>
              <a:chOff x="9113548" y="1085737"/>
              <a:chExt cx="3307485" cy="3609331"/>
            </a:xfrm>
            <a:grpFill/>
          </p:grpSpPr>
          <p:grpSp>
            <p:nvGrpSpPr>
              <p:cNvPr id="30" name="Graphic 13">
                <a:extLst>
                  <a:ext uri="{FF2B5EF4-FFF2-40B4-BE49-F238E27FC236}">
                    <a16:creationId xmlns:a16="http://schemas.microsoft.com/office/drawing/2014/main" id="{AA2DB930-4E03-429C-A138-E8AA98ED0A48}"/>
                  </a:ext>
                </a:extLst>
              </p:cNvPr>
              <p:cNvGrpSpPr/>
              <p:nvPr/>
            </p:nvGrpSpPr>
            <p:grpSpPr>
              <a:xfrm>
                <a:off x="9158514" y="1113408"/>
                <a:ext cx="3227600" cy="3433067"/>
                <a:chOff x="9158514" y="1113408"/>
                <a:chExt cx="3227600" cy="3433067"/>
              </a:xfrm>
              <a:grpFill/>
            </p:grpSpPr>
            <p:sp>
              <p:nvSpPr>
                <p:cNvPr id="31" name="Graphic 13">
                  <a:extLst>
                    <a:ext uri="{FF2B5EF4-FFF2-40B4-BE49-F238E27FC236}">
                      <a16:creationId xmlns:a16="http://schemas.microsoft.com/office/drawing/2014/main" id="{5CAC044A-9E6E-44CE-86CE-2D278DAEB60B}"/>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1024" name="Graphic 13">
                  <a:extLst>
                    <a:ext uri="{FF2B5EF4-FFF2-40B4-BE49-F238E27FC236}">
                      <a16:creationId xmlns:a16="http://schemas.microsoft.com/office/drawing/2014/main" id="{7A33A34E-3CF2-4078-899D-A983A67D3EDF}"/>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1025" name="Graphic 13">
                  <a:extLst>
                    <a:ext uri="{FF2B5EF4-FFF2-40B4-BE49-F238E27FC236}">
                      <a16:creationId xmlns:a16="http://schemas.microsoft.com/office/drawing/2014/main" id="{47092ACC-5500-4AFF-A8B3-9172AF824F53}"/>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1027" name="Graphic 13">
                  <a:extLst>
                    <a:ext uri="{FF2B5EF4-FFF2-40B4-BE49-F238E27FC236}">
                      <a16:creationId xmlns:a16="http://schemas.microsoft.com/office/drawing/2014/main" id="{6E52F092-C29C-4493-B476-5C1D8C0E17B6}"/>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1028" name="Graphic 13">
                  <a:extLst>
                    <a:ext uri="{FF2B5EF4-FFF2-40B4-BE49-F238E27FC236}">
                      <a16:creationId xmlns:a16="http://schemas.microsoft.com/office/drawing/2014/main" id="{A6C47664-0795-4E84-92B9-C977968AD8B6}"/>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1029" name="Graphic 13">
                <a:extLst>
                  <a:ext uri="{FF2B5EF4-FFF2-40B4-BE49-F238E27FC236}">
                    <a16:creationId xmlns:a16="http://schemas.microsoft.com/office/drawing/2014/main" id="{A1708CD5-426D-4EDB-8E4F-AE86FFBB78DF}"/>
                  </a:ext>
                </a:extLst>
              </p:cNvPr>
              <p:cNvGrpSpPr/>
              <p:nvPr/>
            </p:nvGrpSpPr>
            <p:grpSpPr>
              <a:xfrm>
                <a:off x="9113548" y="1085737"/>
                <a:ext cx="3307485" cy="3609331"/>
                <a:chOff x="9113548" y="1085737"/>
                <a:chExt cx="3307485" cy="3609331"/>
              </a:xfrm>
              <a:grpFill/>
            </p:grpSpPr>
            <p:sp>
              <p:nvSpPr>
                <p:cNvPr id="1030" name="Graphic 13">
                  <a:extLst>
                    <a:ext uri="{FF2B5EF4-FFF2-40B4-BE49-F238E27FC236}">
                      <a16:creationId xmlns:a16="http://schemas.microsoft.com/office/drawing/2014/main" id="{5D1E2030-923E-4F49-B56B-CE54476D7970}"/>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1031" name="Graphic 13">
                  <a:extLst>
                    <a:ext uri="{FF2B5EF4-FFF2-40B4-BE49-F238E27FC236}">
                      <a16:creationId xmlns:a16="http://schemas.microsoft.com/office/drawing/2014/main" id="{4E7212A8-0518-4293-9B70-31B1524C0515}"/>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1032" name="Graphic 13">
                  <a:extLst>
                    <a:ext uri="{FF2B5EF4-FFF2-40B4-BE49-F238E27FC236}">
                      <a16:creationId xmlns:a16="http://schemas.microsoft.com/office/drawing/2014/main" id="{0820C17B-4E5F-49A2-B852-55BEC9F61FAF}"/>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1033" name="Graphic 13">
                  <a:extLst>
                    <a:ext uri="{FF2B5EF4-FFF2-40B4-BE49-F238E27FC236}">
                      <a16:creationId xmlns:a16="http://schemas.microsoft.com/office/drawing/2014/main" id="{7CBE93E8-758F-48BF-BCBD-E719011215D0}"/>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1034" name="Graphic 13">
                  <a:extLst>
                    <a:ext uri="{FF2B5EF4-FFF2-40B4-BE49-F238E27FC236}">
                      <a16:creationId xmlns:a16="http://schemas.microsoft.com/office/drawing/2014/main" id="{52CA3D9D-EB4A-4089-B49E-8C8F642CA92C}"/>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1035" name="Graphic 13">
                  <a:extLst>
                    <a:ext uri="{FF2B5EF4-FFF2-40B4-BE49-F238E27FC236}">
                      <a16:creationId xmlns:a16="http://schemas.microsoft.com/office/drawing/2014/main" id="{CFB38A92-3601-42B9-8EA5-3EC29140AE7E}"/>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1036" name="Graphic 13">
                  <a:extLst>
                    <a:ext uri="{FF2B5EF4-FFF2-40B4-BE49-F238E27FC236}">
                      <a16:creationId xmlns:a16="http://schemas.microsoft.com/office/drawing/2014/main" id="{EB2077C3-45AC-4DB0-A4DC-FA7EC1D42B0D}"/>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1037" name="Graphic 13">
                  <a:extLst>
                    <a:ext uri="{FF2B5EF4-FFF2-40B4-BE49-F238E27FC236}">
                      <a16:creationId xmlns:a16="http://schemas.microsoft.com/office/drawing/2014/main" id="{ACCC4EF0-8C68-42FD-B8D0-A414F38EFB20}"/>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1038" name="Graphic 13">
                  <a:extLst>
                    <a:ext uri="{FF2B5EF4-FFF2-40B4-BE49-F238E27FC236}">
                      <a16:creationId xmlns:a16="http://schemas.microsoft.com/office/drawing/2014/main" id="{504F3FCF-FDB4-4930-BF4B-EF5F59F13998}"/>
                    </a:ext>
                  </a:extLst>
                </p:cNvPr>
                <p:cNvGrpSpPr/>
                <p:nvPr/>
              </p:nvGrpSpPr>
              <p:grpSpPr>
                <a:xfrm>
                  <a:off x="9453893" y="1085737"/>
                  <a:ext cx="221920" cy="3609331"/>
                  <a:chOff x="9453893" y="1085737"/>
                  <a:chExt cx="221920" cy="3609331"/>
                </a:xfrm>
                <a:grpFill/>
              </p:grpSpPr>
              <p:sp>
                <p:nvSpPr>
                  <p:cNvPr id="1039" name="Graphic 13">
                    <a:extLst>
                      <a:ext uri="{FF2B5EF4-FFF2-40B4-BE49-F238E27FC236}">
                        <a16:creationId xmlns:a16="http://schemas.microsoft.com/office/drawing/2014/main" id="{F2CC8767-8394-462B-91EF-1F49D5D76048}"/>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1040" name="Graphic 13">
                    <a:extLst>
                      <a:ext uri="{FF2B5EF4-FFF2-40B4-BE49-F238E27FC236}">
                        <a16:creationId xmlns:a16="http://schemas.microsoft.com/office/drawing/2014/main" id="{A0F1C585-9675-45EB-A8C5-E3406597F2FD}"/>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1041" name="Graphic 13">
            <a:extLst>
              <a:ext uri="{FF2B5EF4-FFF2-40B4-BE49-F238E27FC236}">
                <a16:creationId xmlns:a16="http://schemas.microsoft.com/office/drawing/2014/main" id="{E4DC417B-0ED1-46B4-9140-B3D8AA2AD65C}"/>
              </a:ext>
            </a:extLst>
          </p:cNvPr>
          <p:cNvGrpSpPr/>
          <p:nvPr/>
        </p:nvGrpSpPr>
        <p:grpSpPr>
          <a:xfrm>
            <a:off x="4738717" y="1693341"/>
            <a:ext cx="7915669" cy="5577174"/>
            <a:chOff x="4738717" y="1693341"/>
            <a:chExt cx="7915669" cy="5577174"/>
          </a:xfrm>
          <a:solidFill>
            <a:schemeClr val="bg1">
              <a:alpha val="25000"/>
            </a:schemeClr>
          </a:solidFill>
        </p:grpSpPr>
        <p:grpSp>
          <p:nvGrpSpPr>
            <p:cNvPr id="1042" name="Graphic 13">
              <a:extLst>
                <a:ext uri="{FF2B5EF4-FFF2-40B4-BE49-F238E27FC236}">
                  <a16:creationId xmlns:a16="http://schemas.microsoft.com/office/drawing/2014/main" id="{44D6DA3F-8647-49A1-BB2E-F6EB6AC86A04}"/>
                </a:ext>
              </a:extLst>
            </p:cNvPr>
            <p:cNvGrpSpPr/>
            <p:nvPr/>
          </p:nvGrpSpPr>
          <p:grpSpPr>
            <a:xfrm>
              <a:off x="4810799" y="1831443"/>
              <a:ext cx="6119775" cy="5366959"/>
              <a:chOff x="4810799" y="1831443"/>
              <a:chExt cx="6119775" cy="5366959"/>
            </a:xfrm>
            <a:grpFill/>
          </p:grpSpPr>
          <p:grpSp>
            <p:nvGrpSpPr>
              <p:cNvPr id="1043" name="Graphic 13">
                <a:extLst>
                  <a:ext uri="{FF2B5EF4-FFF2-40B4-BE49-F238E27FC236}">
                    <a16:creationId xmlns:a16="http://schemas.microsoft.com/office/drawing/2014/main" id="{9B88654A-16FC-433D-928C-D5B06652BCA4}"/>
                  </a:ext>
                </a:extLst>
              </p:cNvPr>
              <p:cNvGrpSpPr/>
              <p:nvPr/>
            </p:nvGrpSpPr>
            <p:grpSpPr>
              <a:xfrm>
                <a:off x="4810799" y="1870052"/>
                <a:ext cx="6079788" cy="5328350"/>
                <a:chOff x="4810799" y="1870052"/>
                <a:chExt cx="6079788" cy="5328350"/>
              </a:xfrm>
              <a:grpFill/>
            </p:grpSpPr>
            <p:sp>
              <p:nvSpPr>
                <p:cNvPr id="1044" name="Graphic 13">
                  <a:extLst>
                    <a:ext uri="{FF2B5EF4-FFF2-40B4-BE49-F238E27FC236}">
                      <a16:creationId xmlns:a16="http://schemas.microsoft.com/office/drawing/2014/main" id="{42536537-225F-4E26-B3B6-55794D7D6057}"/>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1045" name="Graphic 13">
                  <a:extLst>
                    <a:ext uri="{FF2B5EF4-FFF2-40B4-BE49-F238E27FC236}">
                      <a16:creationId xmlns:a16="http://schemas.microsoft.com/office/drawing/2014/main" id="{1AC7A6B5-542C-409A-8388-7F173F984230}"/>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1046" name="Graphic 13">
                  <a:extLst>
                    <a:ext uri="{FF2B5EF4-FFF2-40B4-BE49-F238E27FC236}">
                      <a16:creationId xmlns:a16="http://schemas.microsoft.com/office/drawing/2014/main" id="{37321F4D-4A9B-437B-BF41-058A3F6612BC}"/>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1047" name="Graphic 13">
                  <a:extLst>
                    <a:ext uri="{FF2B5EF4-FFF2-40B4-BE49-F238E27FC236}">
                      <a16:creationId xmlns:a16="http://schemas.microsoft.com/office/drawing/2014/main" id="{4CB560FD-8B70-4F69-A10C-D6FB9B131FCA}"/>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1048" name="Graphic 13">
                  <a:extLst>
                    <a:ext uri="{FF2B5EF4-FFF2-40B4-BE49-F238E27FC236}">
                      <a16:creationId xmlns:a16="http://schemas.microsoft.com/office/drawing/2014/main" id="{813C158B-34F7-4C0E-8A56-7026793EBC97}"/>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1049" name="Graphic 13">
                  <a:extLst>
                    <a:ext uri="{FF2B5EF4-FFF2-40B4-BE49-F238E27FC236}">
                      <a16:creationId xmlns:a16="http://schemas.microsoft.com/office/drawing/2014/main" id="{A05410A0-EF32-4AFF-87D9-91F35B63DE91}"/>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1050" name="Graphic 13">
                  <a:extLst>
                    <a:ext uri="{FF2B5EF4-FFF2-40B4-BE49-F238E27FC236}">
                      <a16:creationId xmlns:a16="http://schemas.microsoft.com/office/drawing/2014/main" id="{7480655C-C88F-4197-A199-580B2BD6E39C}"/>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1051" name="Graphic 13">
                <a:extLst>
                  <a:ext uri="{FF2B5EF4-FFF2-40B4-BE49-F238E27FC236}">
                    <a16:creationId xmlns:a16="http://schemas.microsoft.com/office/drawing/2014/main" id="{34C37D34-3483-449C-BA9B-0ABB9E9D83D8}"/>
                  </a:ext>
                </a:extLst>
              </p:cNvPr>
              <p:cNvGrpSpPr/>
              <p:nvPr/>
            </p:nvGrpSpPr>
            <p:grpSpPr>
              <a:xfrm>
                <a:off x="5765777" y="1831443"/>
                <a:ext cx="5164797" cy="4392991"/>
                <a:chOff x="5765777" y="1831443"/>
                <a:chExt cx="5164797" cy="4392991"/>
              </a:xfrm>
              <a:grpFill/>
            </p:grpSpPr>
            <p:sp>
              <p:nvSpPr>
                <p:cNvPr id="1052" name="Graphic 13">
                  <a:extLst>
                    <a:ext uri="{FF2B5EF4-FFF2-40B4-BE49-F238E27FC236}">
                      <a16:creationId xmlns:a16="http://schemas.microsoft.com/office/drawing/2014/main" id="{A9BCC70C-FE3C-4850-B0B6-A63F996C80BF}"/>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1053" name="Graphic 13">
                  <a:extLst>
                    <a:ext uri="{FF2B5EF4-FFF2-40B4-BE49-F238E27FC236}">
                      <a16:creationId xmlns:a16="http://schemas.microsoft.com/office/drawing/2014/main" id="{EE8D004E-3C9A-458F-83CF-D0B3571E3923}"/>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1054" name="Graphic 13">
                  <a:extLst>
                    <a:ext uri="{FF2B5EF4-FFF2-40B4-BE49-F238E27FC236}">
                      <a16:creationId xmlns:a16="http://schemas.microsoft.com/office/drawing/2014/main" id="{E0894881-B7EA-436F-BB72-D99E77DCD51E}"/>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1055" name="Graphic 13">
                  <a:extLst>
                    <a:ext uri="{FF2B5EF4-FFF2-40B4-BE49-F238E27FC236}">
                      <a16:creationId xmlns:a16="http://schemas.microsoft.com/office/drawing/2014/main" id="{746C19F5-9DC5-4D29-9768-B421F582B703}"/>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1056" name="Graphic 13">
                  <a:extLst>
                    <a:ext uri="{FF2B5EF4-FFF2-40B4-BE49-F238E27FC236}">
                      <a16:creationId xmlns:a16="http://schemas.microsoft.com/office/drawing/2014/main" id="{B9E9C30C-F864-4E7B-8AD3-501C19A51646}"/>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1057" name="Graphic 13">
                  <a:extLst>
                    <a:ext uri="{FF2B5EF4-FFF2-40B4-BE49-F238E27FC236}">
                      <a16:creationId xmlns:a16="http://schemas.microsoft.com/office/drawing/2014/main" id="{45295E6E-B5CA-4C51-9643-925336BF7567}"/>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1058" name="Graphic 13">
                  <a:extLst>
                    <a:ext uri="{FF2B5EF4-FFF2-40B4-BE49-F238E27FC236}">
                      <a16:creationId xmlns:a16="http://schemas.microsoft.com/office/drawing/2014/main" id="{09FAB5B0-6F1C-458D-9607-A77494C0DE1A}"/>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1059" name="Graphic 13">
                  <a:extLst>
                    <a:ext uri="{FF2B5EF4-FFF2-40B4-BE49-F238E27FC236}">
                      <a16:creationId xmlns:a16="http://schemas.microsoft.com/office/drawing/2014/main" id="{6D5DFB7C-D7E8-4211-ADA0-B1C787A5EE7F}"/>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1060" name="Graphic 13">
                  <a:extLst>
                    <a:ext uri="{FF2B5EF4-FFF2-40B4-BE49-F238E27FC236}">
                      <a16:creationId xmlns:a16="http://schemas.microsoft.com/office/drawing/2014/main" id="{FA5C2622-5E48-409B-AE07-49841F4FFDF3}"/>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1061" name="Graphic 13">
              <a:extLst>
                <a:ext uri="{FF2B5EF4-FFF2-40B4-BE49-F238E27FC236}">
                  <a16:creationId xmlns:a16="http://schemas.microsoft.com/office/drawing/2014/main" id="{B4B76890-3B4C-4760-A9CF-5B783273559E}"/>
                </a:ext>
              </a:extLst>
            </p:cNvPr>
            <p:cNvGrpSpPr/>
            <p:nvPr/>
          </p:nvGrpSpPr>
          <p:grpSpPr>
            <a:xfrm>
              <a:off x="4738717" y="1693341"/>
              <a:ext cx="7915669" cy="5577174"/>
              <a:chOff x="4738717" y="1693341"/>
              <a:chExt cx="7915669" cy="5577174"/>
            </a:xfrm>
            <a:grpFill/>
          </p:grpSpPr>
          <p:grpSp>
            <p:nvGrpSpPr>
              <p:cNvPr id="1062" name="Graphic 13">
                <a:extLst>
                  <a:ext uri="{FF2B5EF4-FFF2-40B4-BE49-F238E27FC236}">
                    <a16:creationId xmlns:a16="http://schemas.microsoft.com/office/drawing/2014/main" id="{24CD8CCD-3A87-432F-849B-EE571965242F}"/>
                  </a:ext>
                </a:extLst>
              </p:cNvPr>
              <p:cNvGrpSpPr/>
              <p:nvPr/>
            </p:nvGrpSpPr>
            <p:grpSpPr>
              <a:xfrm>
                <a:off x="6256873" y="1726593"/>
                <a:ext cx="6160933" cy="5398625"/>
                <a:chOff x="6256873" y="1726593"/>
                <a:chExt cx="6160933" cy="5398625"/>
              </a:xfrm>
              <a:grpFill/>
            </p:grpSpPr>
            <p:sp>
              <p:nvSpPr>
                <p:cNvPr id="1063" name="Graphic 13">
                  <a:extLst>
                    <a:ext uri="{FF2B5EF4-FFF2-40B4-BE49-F238E27FC236}">
                      <a16:creationId xmlns:a16="http://schemas.microsoft.com/office/drawing/2014/main" id="{FEC267B7-1A8B-435D-9152-0ABAB769C31A}"/>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1064" name="Graphic 13">
                  <a:extLst>
                    <a:ext uri="{FF2B5EF4-FFF2-40B4-BE49-F238E27FC236}">
                      <a16:creationId xmlns:a16="http://schemas.microsoft.com/office/drawing/2014/main" id="{6B37C058-0546-47F4-8B7D-BE5834AB5390}"/>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1065" name="Graphic 13">
                  <a:extLst>
                    <a:ext uri="{FF2B5EF4-FFF2-40B4-BE49-F238E27FC236}">
                      <a16:creationId xmlns:a16="http://schemas.microsoft.com/office/drawing/2014/main" id="{7B1843A7-2C57-40AD-854B-263FF43A6E64}"/>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1066" name="Graphic 13">
                  <a:extLst>
                    <a:ext uri="{FF2B5EF4-FFF2-40B4-BE49-F238E27FC236}">
                      <a16:creationId xmlns:a16="http://schemas.microsoft.com/office/drawing/2014/main" id="{0011696B-F527-4AA1-84C4-920D83AD933A}"/>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1067" name="Graphic 13">
                  <a:extLst>
                    <a:ext uri="{FF2B5EF4-FFF2-40B4-BE49-F238E27FC236}">
                      <a16:creationId xmlns:a16="http://schemas.microsoft.com/office/drawing/2014/main" id="{351D5E4D-D69E-4B4A-96D7-DF367C8CB5A6}"/>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1068" name="Graphic 13">
                <a:extLst>
                  <a:ext uri="{FF2B5EF4-FFF2-40B4-BE49-F238E27FC236}">
                    <a16:creationId xmlns:a16="http://schemas.microsoft.com/office/drawing/2014/main" id="{DC6DA9D4-97A1-4953-AC58-3C46A2F2E910}"/>
                  </a:ext>
                </a:extLst>
              </p:cNvPr>
              <p:cNvGrpSpPr/>
              <p:nvPr/>
            </p:nvGrpSpPr>
            <p:grpSpPr>
              <a:xfrm>
                <a:off x="4738717" y="1693341"/>
                <a:ext cx="7915669" cy="5577174"/>
                <a:chOff x="4738717" y="1693341"/>
                <a:chExt cx="7915669" cy="5577174"/>
              </a:xfrm>
              <a:grpFill/>
            </p:grpSpPr>
            <p:sp>
              <p:nvSpPr>
                <p:cNvPr id="1069" name="Graphic 13">
                  <a:extLst>
                    <a:ext uri="{FF2B5EF4-FFF2-40B4-BE49-F238E27FC236}">
                      <a16:creationId xmlns:a16="http://schemas.microsoft.com/office/drawing/2014/main" id="{056F7E44-00BC-4150-B5A9-D1D770207E57}"/>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1070" name="Graphic 13">
                  <a:extLst>
                    <a:ext uri="{FF2B5EF4-FFF2-40B4-BE49-F238E27FC236}">
                      <a16:creationId xmlns:a16="http://schemas.microsoft.com/office/drawing/2014/main" id="{582E8A27-16A6-4CF5-8CDE-A9F0EA7F2107}"/>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1071" name="Graphic 13">
                  <a:extLst>
                    <a:ext uri="{FF2B5EF4-FFF2-40B4-BE49-F238E27FC236}">
                      <a16:creationId xmlns:a16="http://schemas.microsoft.com/office/drawing/2014/main" id="{3BBCBC93-4662-4358-91DD-858003852690}"/>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1072" name="Graphic 13">
                  <a:extLst>
                    <a:ext uri="{FF2B5EF4-FFF2-40B4-BE49-F238E27FC236}">
                      <a16:creationId xmlns:a16="http://schemas.microsoft.com/office/drawing/2014/main" id="{A0D363CA-CA30-40DC-B5AE-6DF3711DB25E}"/>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1073" name="Graphic 13">
                  <a:extLst>
                    <a:ext uri="{FF2B5EF4-FFF2-40B4-BE49-F238E27FC236}">
                      <a16:creationId xmlns:a16="http://schemas.microsoft.com/office/drawing/2014/main" id="{3BDFF5B1-4D26-4BB1-9668-C41D73E7DA4E}"/>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1074" name="Graphic 13">
                  <a:extLst>
                    <a:ext uri="{FF2B5EF4-FFF2-40B4-BE49-F238E27FC236}">
                      <a16:creationId xmlns:a16="http://schemas.microsoft.com/office/drawing/2014/main" id="{D2793F19-DEA1-45DD-9694-F1992A49B77A}"/>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1075" name="Graphic 13">
                  <a:extLst>
                    <a:ext uri="{FF2B5EF4-FFF2-40B4-BE49-F238E27FC236}">
                      <a16:creationId xmlns:a16="http://schemas.microsoft.com/office/drawing/2014/main" id="{9B65F9CA-DFD1-4524-9DAB-604180798E62}"/>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1076" name="Graphic 13">
                  <a:extLst>
                    <a:ext uri="{FF2B5EF4-FFF2-40B4-BE49-F238E27FC236}">
                      <a16:creationId xmlns:a16="http://schemas.microsoft.com/office/drawing/2014/main" id="{2685D567-1956-4B64-84E2-E05787AE847E}"/>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1077" name="Graphic 13">
                  <a:extLst>
                    <a:ext uri="{FF2B5EF4-FFF2-40B4-BE49-F238E27FC236}">
                      <a16:creationId xmlns:a16="http://schemas.microsoft.com/office/drawing/2014/main" id="{A1DC3F6F-FA52-4950-BA39-2989BA952648}"/>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1078" name="Graphic 13">
                  <a:extLst>
                    <a:ext uri="{FF2B5EF4-FFF2-40B4-BE49-F238E27FC236}">
                      <a16:creationId xmlns:a16="http://schemas.microsoft.com/office/drawing/2014/main" id="{0728F0EC-B1D0-4BB0-B34E-3A7E2526B8EF}"/>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1079" name="Graphic 13">
            <a:extLst>
              <a:ext uri="{FF2B5EF4-FFF2-40B4-BE49-F238E27FC236}">
                <a16:creationId xmlns:a16="http://schemas.microsoft.com/office/drawing/2014/main" id="{96A225E2-534D-4B30-9ED4-19546D7D3F12}"/>
              </a:ext>
            </a:extLst>
          </p:cNvPr>
          <p:cNvGrpSpPr/>
          <p:nvPr/>
        </p:nvGrpSpPr>
        <p:grpSpPr>
          <a:xfrm>
            <a:off x="7282215" y="1657564"/>
            <a:ext cx="5496306" cy="3782413"/>
            <a:chOff x="7282215" y="1831814"/>
            <a:chExt cx="5496306" cy="3782413"/>
          </a:xfrm>
          <a:solidFill>
            <a:srgbClr val="143F57"/>
          </a:solidFill>
        </p:grpSpPr>
        <p:grpSp>
          <p:nvGrpSpPr>
            <p:cNvPr id="1080" name="Graphic 13">
              <a:extLst>
                <a:ext uri="{FF2B5EF4-FFF2-40B4-BE49-F238E27FC236}">
                  <a16:creationId xmlns:a16="http://schemas.microsoft.com/office/drawing/2014/main" id="{8D87379F-B041-4F0B-90D4-3D3F851A673F}"/>
                </a:ext>
              </a:extLst>
            </p:cNvPr>
            <p:cNvGrpSpPr/>
            <p:nvPr/>
          </p:nvGrpSpPr>
          <p:grpSpPr>
            <a:xfrm>
              <a:off x="7282215" y="3124286"/>
              <a:ext cx="3469199" cy="2489942"/>
              <a:chOff x="7282215" y="3124286"/>
              <a:chExt cx="3469199" cy="2489942"/>
            </a:xfrm>
            <a:solidFill>
              <a:srgbClr val="143F57"/>
            </a:solidFill>
          </p:grpSpPr>
          <p:grpSp>
            <p:nvGrpSpPr>
              <p:cNvPr id="1081" name="Graphic 13">
                <a:extLst>
                  <a:ext uri="{FF2B5EF4-FFF2-40B4-BE49-F238E27FC236}">
                    <a16:creationId xmlns:a16="http://schemas.microsoft.com/office/drawing/2014/main" id="{F9FFF0BB-4006-4F7A-BE6F-8D12F8349F80}"/>
                  </a:ext>
                </a:extLst>
              </p:cNvPr>
              <p:cNvGrpSpPr/>
              <p:nvPr/>
            </p:nvGrpSpPr>
            <p:grpSpPr>
              <a:xfrm>
                <a:off x="7302272" y="3143424"/>
                <a:ext cx="2500812" cy="2361028"/>
                <a:chOff x="7302272" y="3143424"/>
                <a:chExt cx="2500812" cy="2361028"/>
              </a:xfrm>
              <a:solidFill>
                <a:srgbClr val="143F57"/>
              </a:solidFill>
            </p:grpSpPr>
            <p:sp>
              <p:nvSpPr>
                <p:cNvPr id="1082" name="Graphic 13">
                  <a:extLst>
                    <a:ext uri="{FF2B5EF4-FFF2-40B4-BE49-F238E27FC236}">
                      <a16:creationId xmlns:a16="http://schemas.microsoft.com/office/drawing/2014/main" id="{538AB86F-BC9A-45E1-8897-A7975884F09F}"/>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w="15294" cap="flat">
                  <a:noFill/>
                  <a:prstDash val="solid"/>
                  <a:miter/>
                </a:ln>
              </p:spPr>
              <p:txBody>
                <a:bodyPr rtlCol="0" anchor="ctr"/>
                <a:lstStyle/>
                <a:p>
                  <a:endParaRPr lang="en-US"/>
                </a:p>
              </p:txBody>
            </p:sp>
            <p:sp>
              <p:nvSpPr>
                <p:cNvPr id="1083" name="Graphic 13">
                  <a:extLst>
                    <a:ext uri="{FF2B5EF4-FFF2-40B4-BE49-F238E27FC236}">
                      <a16:creationId xmlns:a16="http://schemas.microsoft.com/office/drawing/2014/main" id="{04A545A0-7EA7-4392-AA6C-5FC4270BC67E}"/>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w="15294" cap="flat">
                  <a:noFill/>
                  <a:prstDash val="solid"/>
                  <a:miter/>
                </a:ln>
              </p:spPr>
              <p:txBody>
                <a:bodyPr rtlCol="0" anchor="ctr"/>
                <a:lstStyle/>
                <a:p>
                  <a:endParaRPr lang="en-US"/>
                </a:p>
              </p:txBody>
            </p:sp>
            <p:sp>
              <p:nvSpPr>
                <p:cNvPr id="1084" name="Graphic 13">
                  <a:extLst>
                    <a:ext uri="{FF2B5EF4-FFF2-40B4-BE49-F238E27FC236}">
                      <a16:creationId xmlns:a16="http://schemas.microsoft.com/office/drawing/2014/main" id="{32A6A1B6-AB42-47C1-B18A-BEBB15376125}"/>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solidFill>
                  <a:srgbClr val="143F57"/>
                </a:solidFill>
                <a:ln w="15294" cap="flat">
                  <a:noFill/>
                  <a:prstDash val="solid"/>
                  <a:miter/>
                </a:ln>
              </p:spPr>
              <p:txBody>
                <a:bodyPr rtlCol="0" anchor="ctr"/>
                <a:lstStyle/>
                <a:p>
                  <a:endParaRPr lang="en-US"/>
                </a:p>
              </p:txBody>
            </p:sp>
            <p:sp>
              <p:nvSpPr>
                <p:cNvPr id="1085" name="Graphic 13">
                  <a:extLst>
                    <a:ext uri="{FF2B5EF4-FFF2-40B4-BE49-F238E27FC236}">
                      <a16:creationId xmlns:a16="http://schemas.microsoft.com/office/drawing/2014/main" id="{4CE49A29-C45B-4221-B9DE-8AAD3E30AC3D}"/>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w="15294" cap="flat">
                  <a:noFill/>
                  <a:prstDash val="solid"/>
                  <a:miter/>
                </a:ln>
              </p:spPr>
              <p:txBody>
                <a:bodyPr rtlCol="0" anchor="ctr"/>
                <a:lstStyle/>
                <a:p>
                  <a:endParaRPr lang="en-US"/>
                </a:p>
              </p:txBody>
            </p:sp>
            <p:sp>
              <p:nvSpPr>
                <p:cNvPr id="1086" name="Graphic 13">
                  <a:extLst>
                    <a:ext uri="{FF2B5EF4-FFF2-40B4-BE49-F238E27FC236}">
                      <a16:creationId xmlns:a16="http://schemas.microsoft.com/office/drawing/2014/main" id="{F23B1BA7-262B-49F5-8051-34F26B2DEAD0}"/>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w="15294" cap="flat">
                  <a:noFill/>
                  <a:prstDash val="solid"/>
                  <a:miter/>
                </a:ln>
              </p:spPr>
              <p:txBody>
                <a:bodyPr rtlCol="0" anchor="ctr"/>
                <a:lstStyle/>
                <a:p>
                  <a:endParaRPr lang="en-US"/>
                </a:p>
              </p:txBody>
            </p:sp>
            <p:sp>
              <p:nvSpPr>
                <p:cNvPr id="1087" name="Graphic 13">
                  <a:extLst>
                    <a:ext uri="{FF2B5EF4-FFF2-40B4-BE49-F238E27FC236}">
                      <a16:creationId xmlns:a16="http://schemas.microsoft.com/office/drawing/2014/main" id="{DD048A39-8F7F-4C81-816F-546C17645F91}"/>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w="15294" cap="flat">
                  <a:noFill/>
                  <a:prstDash val="solid"/>
                  <a:miter/>
                </a:ln>
              </p:spPr>
              <p:txBody>
                <a:bodyPr rtlCol="0" anchor="ctr"/>
                <a:lstStyle/>
                <a:p>
                  <a:endParaRPr lang="en-US"/>
                </a:p>
              </p:txBody>
            </p:sp>
            <p:sp>
              <p:nvSpPr>
                <p:cNvPr id="1088" name="Graphic 13">
                  <a:extLst>
                    <a:ext uri="{FF2B5EF4-FFF2-40B4-BE49-F238E27FC236}">
                      <a16:creationId xmlns:a16="http://schemas.microsoft.com/office/drawing/2014/main" id="{6354FCEC-EBFF-479E-AFC9-3A238C68A62F}"/>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w="15294" cap="flat">
                  <a:noFill/>
                  <a:prstDash val="solid"/>
                  <a:miter/>
                </a:ln>
              </p:spPr>
              <p:txBody>
                <a:bodyPr rtlCol="0" anchor="ctr"/>
                <a:lstStyle/>
                <a:p>
                  <a:endParaRPr lang="en-US"/>
                </a:p>
              </p:txBody>
            </p:sp>
            <p:sp>
              <p:nvSpPr>
                <p:cNvPr id="1089" name="Graphic 13">
                  <a:extLst>
                    <a:ext uri="{FF2B5EF4-FFF2-40B4-BE49-F238E27FC236}">
                      <a16:creationId xmlns:a16="http://schemas.microsoft.com/office/drawing/2014/main" id="{C72A3796-A09D-4D77-8FC1-8C166DE51FF9}"/>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w="15294" cap="flat">
                  <a:noFill/>
                  <a:prstDash val="solid"/>
                  <a:miter/>
                </a:ln>
              </p:spPr>
              <p:txBody>
                <a:bodyPr rtlCol="0" anchor="ctr"/>
                <a:lstStyle/>
                <a:p>
                  <a:endParaRPr lang="en-US"/>
                </a:p>
              </p:txBody>
            </p:sp>
          </p:grpSp>
          <p:grpSp>
            <p:nvGrpSpPr>
              <p:cNvPr id="1090" name="Graphic 13">
                <a:extLst>
                  <a:ext uri="{FF2B5EF4-FFF2-40B4-BE49-F238E27FC236}">
                    <a16:creationId xmlns:a16="http://schemas.microsoft.com/office/drawing/2014/main" id="{81363D6B-3079-4A71-8734-07BBB1D6F619}"/>
                  </a:ext>
                </a:extLst>
              </p:cNvPr>
              <p:cNvGrpSpPr/>
              <p:nvPr/>
            </p:nvGrpSpPr>
            <p:grpSpPr>
              <a:xfrm>
                <a:off x="7282215" y="3124286"/>
                <a:ext cx="3469199" cy="2489942"/>
                <a:chOff x="7282215" y="3124286"/>
                <a:chExt cx="3469199" cy="2489942"/>
              </a:xfrm>
              <a:solidFill>
                <a:srgbClr val="143F57"/>
              </a:solidFill>
            </p:grpSpPr>
            <p:sp>
              <p:nvSpPr>
                <p:cNvPr id="1091" name="Graphic 13">
                  <a:extLst>
                    <a:ext uri="{FF2B5EF4-FFF2-40B4-BE49-F238E27FC236}">
                      <a16:creationId xmlns:a16="http://schemas.microsoft.com/office/drawing/2014/main" id="{11F08E35-9F1F-4A06-BF4C-4900D6D832EE}"/>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2" name="Graphic 13">
                  <a:extLst>
                    <a:ext uri="{FF2B5EF4-FFF2-40B4-BE49-F238E27FC236}">
                      <a16:creationId xmlns:a16="http://schemas.microsoft.com/office/drawing/2014/main" id="{B497FF44-0BDE-42A1-95D8-BBF1676E5F5F}"/>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3" name="Graphic 13">
                  <a:extLst>
                    <a:ext uri="{FF2B5EF4-FFF2-40B4-BE49-F238E27FC236}">
                      <a16:creationId xmlns:a16="http://schemas.microsoft.com/office/drawing/2014/main" id="{E28897F6-1B63-4201-90C5-8386CD6354CA}"/>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4" name="Graphic 13">
                  <a:extLst>
                    <a:ext uri="{FF2B5EF4-FFF2-40B4-BE49-F238E27FC236}">
                      <a16:creationId xmlns:a16="http://schemas.microsoft.com/office/drawing/2014/main" id="{5459EC79-970E-4842-998C-2BD513B910C6}"/>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5" name="Graphic 13">
                  <a:extLst>
                    <a:ext uri="{FF2B5EF4-FFF2-40B4-BE49-F238E27FC236}">
                      <a16:creationId xmlns:a16="http://schemas.microsoft.com/office/drawing/2014/main" id="{210BE57B-6FB4-4DAD-8D0A-BBA687944BFC}"/>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6" name="Graphic 13">
                  <a:extLst>
                    <a:ext uri="{FF2B5EF4-FFF2-40B4-BE49-F238E27FC236}">
                      <a16:creationId xmlns:a16="http://schemas.microsoft.com/office/drawing/2014/main" id="{93EABB29-7BD7-4C84-BBA3-58E1775D569F}"/>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w="15294" cap="flat">
                  <a:noFill/>
                  <a:prstDash val="solid"/>
                  <a:miter/>
                </a:ln>
              </p:spPr>
              <p:txBody>
                <a:bodyPr rtlCol="0" anchor="ctr"/>
                <a:lstStyle/>
                <a:p>
                  <a:endParaRPr lang="en-US"/>
                </a:p>
              </p:txBody>
            </p:sp>
            <p:sp>
              <p:nvSpPr>
                <p:cNvPr id="1097" name="Graphic 13">
                  <a:extLst>
                    <a:ext uri="{FF2B5EF4-FFF2-40B4-BE49-F238E27FC236}">
                      <a16:creationId xmlns:a16="http://schemas.microsoft.com/office/drawing/2014/main" id="{365959F5-C6F1-4984-B9A1-7CE86DEFF6DF}"/>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w="15294" cap="flat">
                  <a:noFill/>
                  <a:prstDash val="solid"/>
                  <a:miter/>
                </a:ln>
              </p:spPr>
              <p:txBody>
                <a:bodyPr rtlCol="0" anchor="ctr"/>
                <a:lstStyle/>
                <a:p>
                  <a:endParaRPr lang="en-US"/>
                </a:p>
              </p:txBody>
            </p:sp>
            <p:sp>
              <p:nvSpPr>
                <p:cNvPr id="1098" name="Graphic 13">
                  <a:extLst>
                    <a:ext uri="{FF2B5EF4-FFF2-40B4-BE49-F238E27FC236}">
                      <a16:creationId xmlns:a16="http://schemas.microsoft.com/office/drawing/2014/main" id="{A089A5B5-D295-44FD-9385-376369077E98}"/>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w="15294" cap="flat">
                  <a:noFill/>
                  <a:prstDash val="solid"/>
                  <a:miter/>
                </a:ln>
              </p:spPr>
              <p:txBody>
                <a:bodyPr rtlCol="0" anchor="ctr"/>
                <a:lstStyle/>
                <a:p>
                  <a:endParaRPr lang="en-US"/>
                </a:p>
              </p:txBody>
            </p:sp>
            <p:sp>
              <p:nvSpPr>
                <p:cNvPr id="1099" name="Graphic 13">
                  <a:extLst>
                    <a:ext uri="{FF2B5EF4-FFF2-40B4-BE49-F238E27FC236}">
                      <a16:creationId xmlns:a16="http://schemas.microsoft.com/office/drawing/2014/main" id="{1C678117-0C3E-4A13-94FB-0F844F206440}"/>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w="15294" cap="flat">
                  <a:noFill/>
                  <a:prstDash val="solid"/>
                  <a:miter/>
                </a:ln>
              </p:spPr>
              <p:txBody>
                <a:bodyPr rtlCol="0" anchor="ctr"/>
                <a:lstStyle/>
                <a:p>
                  <a:endParaRPr lang="en-US"/>
                </a:p>
              </p:txBody>
            </p:sp>
            <p:sp>
              <p:nvSpPr>
                <p:cNvPr id="1100" name="Graphic 13">
                  <a:extLst>
                    <a:ext uri="{FF2B5EF4-FFF2-40B4-BE49-F238E27FC236}">
                      <a16:creationId xmlns:a16="http://schemas.microsoft.com/office/drawing/2014/main" id="{EAC467CC-2E4C-4B5A-9585-0886165FE13F}"/>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w="15294" cap="flat">
                  <a:noFill/>
                  <a:prstDash val="solid"/>
                  <a:miter/>
                </a:ln>
              </p:spPr>
              <p:txBody>
                <a:bodyPr rtlCol="0" anchor="ctr"/>
                <a:lstStyle/>
                <a:p>
                  <a:endParaRPr lang="en-US"/>
                </a:p>
              </p:txBody>
            </p:sp>
            <p:sp>
              <p:nvSpPr>
                <p:cNvPr id="1101" name="Graphic 13">
                  <a:extLst>
                    <a:ext uri="{FF2B5EF4-FFF2-40B4-BE49-F238E27FC236}">
                      <a16:creationId xmlns:a16="http://schemas.microsoft.com/office/drawing/2014/main" id="{F87F484A-463B-476A-903E-B08A9EB6FE4A}"/>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w="15294" cap="flat">
                  <a:noFill/>
                  <a:prstDash val="solid"/>
                  <a:miter/>
                </a:ln>
              </p:spPr>
              <p:txBody>
                <a:bodyPr rtlCol="0" anchor="ctr"/>
                <a:lstStyle/>
                <a:p>
                  <a:endParaRPr lang="en-US"/>
                </a:p>
              </p:txBody>
            </p:sp>
          </p:grpSp>
        </p:grpSp>
        <p:grpSp>
          <p:nvGrpSpPr>
            <p:cNvPr id="1102" name="Graphic 13">
              <a:extLst>
                <a:ext uri="{FF2B5EF4-FFF2-40B4-BE49-F238E27FC236}">
                  <a16:creationId xmlns:a16="http://schemas.microsoft.com/office/drawing/2014/main" id="{C858F5FA-DF26-4005-A275-327C4B475EC0}"/>
                </a:ext>
              </a:extLst>
            </p:cNvPr>
            <p:cNvGrpSpPr/>
            <p:nvPr/>
          </p:nvGrpSpPr>
          <p:grpSpPr>
            <a:xfrm>
              <a:off x="10663227" y="2312525"/>
              <a:ext cx="2115294" cy="2024656"/>
              <a:chOff x="10663227" y="2312525"/>
              <a:chExt cx="2115294" cy="2024656"/>
            </a:xfrm>
            <a:solidFill>
              <a:srgbClr val="143F57"/>
            </a:solidFill>
          </p:grpSpPr>
          <p:grpSp>
            <p:nvGrpSpPr>
              <p:cNvPr id="1103" name="Graphic 13">
                <a:extLst>
                  <a:ext uri="{FF2B5EF4-FFF2-40B4-BE49-F238E27FC236}">
                    <a16:creationId xmlns:a16="http://schemas.microsoft.com/office/drawing/2014/main" id="{92AA62B2-3F9D-44AF-8DEC-4544E4F3E6AE}"/>
                  </a:ext>
                </a:extLst>
              </p:cNvPr>
              <p:cNvGrpSpPr/>
              <p:nvPr/>
            </p:nvGrpSpPr>
            <p:grpSpPr>
              <a:xfrm>
                <a:off x="10663227" y="2340390"/>
                <a:ext cx="2098300" cy="1980869"/>
                <a:chOff x="10663227" y="2340390"/>
                <a:chExt cx="2098300" cy="1980869"/>
              </a:xfrm>
              <a:solidFill>
                <a:srgbClr val="143F57"/>
              </a:solidFill>
            </p:grpSpPr>
            <p:sp>
              <p:nvSpPr>
                <p:cNvPr id="1104" name="Graphic 13">
                  <a:extLst>
                    <a:ext uri="{FF2B5EF4-FFF2-40B4-BE49-F238E27FC236}">
                      <a16:creationId xmlns:a16="http://schemas.microsoft.com/office/drawing/2014/main" id="{C2C05E58-30FA-4EFE-80ED-B60221766283}"/>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w="15294" cap="flat">
                  <a:noFill/>
                  <a:prstDash val="solid"/>
                  <a:miter/>
                </a:ln>
              </p:spPr>
              <p:txBody>
                <a:bodyPr rtlCol="0" anchor="ctr"/>
                <a:lstStyle/>
                <a:p>
                  <a:endParaRPr lang="en-US"/>
                </a:p>
              </p:txBody>
            </p:sp>
            <p:sp>
              <p:nvSpPr>
                <p:cNvPr id="1105" name="Graphic 13">
                  <a:extLst>
                    <a:ext uri="{FF2B5EF4-FFF2-40B4-BE49-F238E27FC236}">
                      <a16:creationId xmlns:a16="http://schemas.microsoft.com/office/drawing/2014/main" id="{75E7D67F-C854-41D4-ABFC-57A0FF01A97C}"/>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w="15294" cap="flat">
                  <a:noFill/>
                  <a:prstDash val="solid"/>
                  <a:miter/>
                </a:ln>
              </p:spPr>
              <p:txBody>
                <a:bodyPr rtlCol="0" anchor="ctr"/>
                <a:lstStyle/>
                <a:p>
                  <a:endParaRPr lang="en-US"/>
                </a:p>
              </p:txBody>
            </p:sp>
            <p:sp>
              <p:nvSpPr>
                <p:cNvPr id="1106" name="Graphic 13">
                  <a:extLst>
                    <a:ext uri="{FF2B5EF4-FFF2-40B4-BE49-F238E27FC236}">
                      <a16:creationId xmlns:a16="http://schemas.microsoft.com/office/drawing/2014/main" id="{53505704-0895-4F26-929A-7540C9DD9B27}"/>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solidFill>
                  <a:srgbClr val="143F57"/>
                </a:solidFill>
                <a:ln w="15294" cap="flat">
                  <a:noFill/>
                  <a:prstDash val="solid"/>
                  <a:miter/>
                </a:ln>
              </p:spPr>
              <p:txBody>
                <a:bodyPr rtlCol="0" anchor="ctr"/>
                <a:lstStyle/>
                <a:p>
                  <a:endParaRPr lang="en-US"/>
                </a:p>
              </p:txBody>
            </p:sp>
            <p:sp>
              <p:nvSpPr>
                <p:cNvPr id="1107" name="Graphic 13">
                  <a:extLst>
                    <a:ext uri="{FF2B5EF4-FFF2-40B4-BE49-F238E27FC236}">
                      <a16:creationId xmlns:a16="http://schemas.microsoft.com/office/drawing/2014/main" id="{A8CAF197-3C5C-4E5B-A73B-D769ECF4569A}"/>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w="15294" cap="flat">
                  <a:noFill/>
                  <a:prstDash val="solid"/>
                  <a:miter/>
                </a:ln>
              </p:spPr>
              <p:txBody>
                <a:bodyPr rtlCol="0" anchor="ctr"/>
                <a:lstStyle/>
                <a:p>
                  <a:endParaRPr lang="en-US"/>
                </a:p>
              </p:txBody>
            </p:sp>
            <p:sp>
              <p:nvSpPr>
                <p:cNvPr id="1108" name="Graphic 13">
                  <a:extLst>
                    <a:ext uri="{FF2B5EF4-FFF2-40B4-BE49-F238E27FC236}">
                      <a16:creationId xmlns:a16="http://schemas.microsoft.com/office/drawing/2014/main" id="{515A5394-873C-4931-BCFE-547ED8DE63C0}"/>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w="15294" cap="flat">
                  <a:noFill/>
                  <a:prstDash val="solid"/>
                  <a:miter/>
                </a:ln>
              </p:spPr>
              <p:txBody>
                <a:bodyPr rtlCol="0" anchor="ctr"/>
                <a:lstStyle/>
                <a:p>
                  <a:endParaRPr lang="en-US"/>
                </a:p>
              </p:txBody>
            </p:sp>
            <p:sp>
              <p:nvSpPr>
                <p:cNvPr id="1109" name="Graphic 13">
                  <a:extLst>
                    <a:ext uri="{FF2B5EF4-FFF2-40B4-BE49-F238E27FC236}">
                      <a16:creationId xmlns:a16="http://schemas.microsoft.com/office/drawing/2014/main" id="{49BA4009-57DC-468B-A67D-71ADEC697E43}"/>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w="15294" cap="flat">
                  <a:noFill/>
                  <a:prstDash val="solid"/>
                  <a:miter/>
                </a:ln>
              </p:spPr>
              <p:txBody>
                <a:bodyPr rtlCol="0" anchor="ctr"/>
                <a:lstStyle/>
                <a:p>
                  <a:endParaRPr lang="en-US"/>
                </a:p>
              </p:txBody>
            </p:sp>
            <p:sp>
              <p:nvSpPr>
                <p:cNvPr id="1110" name="Graphic 13">
                  <a:extLst>
                    <a:ext uri="{FF2B5EF4-FFF2-40B4-BE49-F238E27FC236}">
                      <a16:creationId xmlns:a16="http://schemas.microsoft.com/office/drawing/2014/main" id="{9C34B85B-FAD5-451A-AB90-DBFEB0A5458B}"/>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w="15294" cap="flat">
                  <a:noFill/>
                  <a:prstDash val="solid"/>
                  <a:miter/>
                </a:ln>
              </p:spPr>
              <p:txBody>
                <a:bodyPr rtlCol="0" anchor="ctr"/>
                <a:lstStyle/>
                <a:p>
                  <a:endParaRPr lang="en-US"/>
                </a:p>
              </p:txBody>
            </p:sp>
            <p:sp>
              <p:nvSpPr>
                <p:cNvPr id="1111" name="Graphic 13">
                  <a:extLst>
                    <a:ext uri="{FF2B5EF4-FFF2-40B4-BE49-F238E27FC236}">
                      <a16:creationId xmlns:a16="http://schemas.microsoft.com/office/drawing/2014/main" id="{475137EC-BC31-4B68-A188-2C1D53F5D683}"/>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w="15294" cap="flat">
                  <a:noFill/>
                  <a:prstDash val="solid"/>
                  <a:miter/>
                </a:ln>
              </p:spPr>
              <p:txBody>
                <a:bodyPr rtlCol="0" anchor="ctr"/>
                <a:lstStyle/>
                <a:p>
                  <a:endParaRPr lang="en-US"/>
                </a:p>
              </p:txBody>
            </p:sp>
          </p:grpSp>
          <p:grpSp>
            <p:nvGrpSpPr>
              <p:cNvPr id="1112" name="Graphic 13">
                <a:extLst>
                  <a:ext uri="{FF2B5EF4-FFF2-40B4-BE49-F238E27FC236}">
                    <a16:creationId xmlns:a16="http://schemas.microsoft.com/office/drawing/2014/main" id="{8FABA776-5304-4E7E-B70D-3DC78BCA44DB}"/>
                  </a:ext>
                </a:extLst>
              </p:cNvPr>
              <p:cNvGrpSpPr/>
              <p:nvPr/>
            </p:nvGrpSpPr>
            <p:grpSpPr>
              <a:xfrm>
                <a:off x="10904061" y="2312525"/>
                <a:ext cx="1874461" cy="2024656"/>
                <a:chOff x="10904061" y="2312525"/>
                <a:chExt cx="1874461" cy="2024656"/>
              </a:xfrm>
              <a:solidFill>
                <a:srgbClr val="143F57"/>
              </a:solidFill>
            </p:grpSpPr>
            <p:sp>
              <p:nvSpPr>
                <p:cNvPr id="1113" name="Graphic 13">
                  <a:extLst>
                    <a:ext uri="{FF2B5EF4-FFF2-40B4-BE49-F238E27FC236}">
                      <a16:creationId xmlns:a16="http://schemas.microsoft.com/office/drawing/2014/main" id="{91185F91-47F9-479E-9720-584AD9CD0624}"/>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w="15294" cap="flat">
                  <a:noFill/>
                  <a:prstDash val="solid"/>
                  <a:miter/>
                </a:ln>
              </p:spPr>
              <p:txBody>
                <a:bodyPr rtlCol="0" anchor="ctr"/>
                <a:lstStyle/>
                <a:p>
                  <a:endParaRPr lang="en-US"/>
                </a:p>
              </p:txBody>
            </p:sp>
            <p:sp>
              <p:nvSpPr>
                <p:cNvPr id="1114" name="Graphic 13">
                  <a:extLst>
                    <a:ext uri="{FF2B5EF4-FFF2-40B4-BE49-F238E27FC236}">
                      <a16:creationId xmlns:a16="http://schemas.microsoft.com/office/drawing/2014/main" id="{7B94AE92-3259-4BD3-8D90-77AA803C52DD}"/>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w="15294" cap="flat">
                  <a:noFill/>
                  <a:prstDash val="solid"/>
                  <a:miter/>
                </a:ln>
              </p:spPr>
              <p:txBody>
                <a:bodyPr rtlCol="0" anchor="ctr"/>
                <a:lstStyle/>
                <a:p>
                  <a:endParaRPr lang="en-US"/>
                </a:p>
              </p:txBody>
            </p:sp>
            <p:sp>
              <p:nvSpPr>
                <p:cNvPr id="1115" name="Graphic 13">
                  <a:extLst>
                    <a:ext uri="{FF2B5EF4-FFF2-40B4-BE49-F238E27FC236}">
                      <a16:creationId xmlns:a16="http://schemas.microsoft.com/office/drawing/2014/main" id="{D85B62AA-712F-43D6-9F14-200179A86CD7}"/>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w="15294" cap="flat">
                  <a:noFill/>
                  <a:prstDash val="solid"/>
                  <a:miter/>
                </a:ln>
              </p:spPr>
              <p:txBody>
                <a:bodyPr rtlCol="0" anchor="ctr"/>
                <a:lstStyle/>
                <a:p>
                  <a:endParaRPr lang="en-US"/>
                </a:p>
              </p:txBody>
            </p:sp>
            <p:sp>
              <p:nvSpPr>
                <p:cNvPr id="1116" name="Graphic 13">
                  <a:extLst>
                    <a:ext uri="{FF2B5EF4-FFF2-40B4-BE49-F238E27FC236}">
                      <a16:creationId xmlns:a16="http://schemas.microsoft.com/office/drawing/2014/main" id="{6C37468E-155B-40AB-A386-B0CF41A7C61A}"/>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w="15294" cap="flat">
                  <a:noFill/>
                  <a:prstDash val="solid"/>
                  <a:miter/>
                </a:ln>
              </p:spPr>
              <p:txBody>
                <a:bodyPr rtlCol="0" anchor="ctr"/>
                <a:lstStyle/>
                <a:p>
                  <a:endParaRPr lang="en-US"/>
                </a:p>
              </p:txBody>
            </p:sp>
            <p:sp>
              <p:nvSpPr>
                <p:cNvPr id="1117" name="Graphic 13">
                  <a:extLst>
                    <a:ext uri="{FF2B5EF4-FFF2-40B4-BE49-F238E27FC236}">
                      <a16:creationId xmlns:a16="http://schemas.microsoft.com/office/drawing/2014/main" id="{09476D19-1120-4F87-B523-D2C7F0971BEF}"/>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w="15294" cap="flat">
                  <a:noFill/>
                  <a:prstDash val="solid"/>
                  <a:miter/>
                </a:ln>
              </p:spPr>
              <p:txBody>
                <a:bodyPr rtlCol="0" anchor="ctr"/>
                <a:lstStyle/>
                <a:p>
                  <a:endParaRPr lang="en-US"/>
                </a:p>
              </p:txBody>
            </p:sp>
            <p:sp>
              <p:nvSpPr>
                <p:cNvPr id="1118" name="Graphic 13">
                  <a:extLst>
                    <a:ext uri="{FF2B5EF4-FFF2-40B4-BE49-F238E27FC236}">
                      <a16:creationId xmlns:a16="http://schemas.microsoft.com/office/drawing/2014/main" id="{B2C05014-C2B1-4BB0-8B52-CEBF646BB5EF}"/>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w="15294" cap="flat">
                  <a:noFill/>
                  <a:prstDash val="solid"/>
                  <a:miter/>
                </a:ln>
              </p:spPr>
              <p:txBody>
                <a:bodyPr rtlCol="0" anchor="ctr"/>
                <a:lstStyle/>
                <a:p>
                  <a:endParaRPr lang="en-US"/>
                </a:p>
              </p:txBody>
            </p:sp>
            <p:sp>
              <p:nvSpPr>
                <p:cNvPr id="1119" name="Graphic 13">
                  <a:extLst>
                    <a:ext uri="{FF2B5EF4-FFF2-40B4-BE49-F238E27FC236}">
                      <a16:creationId xmlns:a16="http://schemas.microsoft.com/office/drawing/2014/main" id="{B46F1E9A-1F15-4C20-8671-612FEE58A358}"/>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w="15294" cap="flat">
                  <a:noFill/>
                  <a:prstDash val="solid"/>
                  <a:miter/>
                </a:ln>
              </p:spPr>
              <p:txBody>
                <a:bodyPr rtlCol="0" anchor="ctr"/>
                <a:lstStyle/>
                <a:p>
                  <a:endParaRPr lang="en-US"/>
                </a:p>
              </p:txBody>
            </p:sp>
            <p:sp>
              <p:nvSpPr>
                <p:cNvPr id="1120" name="Graphic 13">
                  <a:extLst>
                    <a:ext uri="{FF2B5EF4-FFF2-40B4-BE49-F238E27FC236}">
                      <a16:creationId xmlns:a16="http://schemas.microsoft.com/office/drawing/2014/main" id="{84B393C3-A6B7-435F-A970-0EAEEB414E73}"/>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w="15294" cap="flat">
                  <a:noFill/>
                  <a:prstDash val="solid"/>
                  <a:miter/>
                </a:ln>
              </p:spPr>
              <p:txBody>
                <a:bodyPr rtlCol="0" anchor="ctr"/>
                <a:lstStyle/>
                <a:p>
                  <a:endParaRPr lang="en-US"/>
                </a:p>
              </p:txBody>
            </p:sp>
          </p:grpSp>
        </p:grpSp>
        <p:grpSp>
          <p:nvGrpSpPr>
            <p:cNvPr id="1121" name="Graphic 13">
              <a:extLst>
                <a:ext uri="{FF2B5EF4-FFF2-40B4-BE49-F238E27FC236}">
                  <a16:creationId xmlns:a16="http://schemas.microsoft.com/office/drawing/2014/main" id="{9987915A-0BD8-4ABB-BB21-043EB6FBC38B}"/>
                </a:ext>
              </a:extLst>
            </p:cNvPr>
            <p:cNvGrpSpPr/>
            <p:nvPr/>
          </p:nvGrpSpPr>
          <p:grpSpPr>
            <a:xfrm>
              <a:off x="9377147" y="1869133"/>
              <a:ext cx="1288223" cy="3042037"/>
              <a:chOff x="9377147" y="1869133"/>
              <a:chExt cx="1288223" cy="3042037"/>
            </a:xfrm>
            <a:solidFill>
              <a:srgbClr val="143F57"/>
            </a:solidFill>
          </p:grpSpPr>
          <p:sp>
            <p:nvSpPr>
              <p:cNvPr id="1122" name="Graphic 13">
                <a:extLst>
                  <a:ext uri="{FF2B5EF4-FFF2-40B4-BE49-F238E27FC236}">
                    <a16:creationId xmlns:a16="http://schemas.microsoft.com/office/drawing/2014/main" id="{9AEAABD4-2425-4D23-BFD9-C0B9619AF1F0}"/>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w="15294" cap="flat">
                <a:noFill/>
                <a:prstDash val="solid"/>
                <a:miter/>
              </a:ln>
            </p:spPr>
            <p:txBody>
              <a:bodyPr rtlCol="0" anchor="ctr"/>
              <a:lstStyle/>
              <a:p>
                <a:endParaRPr lang="en-US"/>
              </a:p>
            </p:txBody>
          </p:sp>
          <p:sp>
            <p:nvSpPr>
              <p:cNvPr id="1123" name="Graphic 13">
                <a:extLst>
                  <a:ext uri="{FF2B5EF4-FFF2-40B4-BE49-F238E27FC236}">
                    <a16:creationId xmlns:a16="http://schemas.microsoft.com/office/drawing/2014/main" id="{5AA5AAC8-2665-4CD7-A0F0-A757684F3CED}"/>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w="15294" cap="flat">
                <a:noFill/>
                <a:prstDash val="solid"/>
                <a:miter/>
              </a:ln>
            </p:spPr>
            <p:txBody>
              <a:bodyPr rtlCol="0" anchor="ctr"/>
              <a:lstStyle/>
              <a:p>
                <a:endParaRPr lang="en-US"/>
              </a:p>
            </p:txBody>
          </p:sp>
          <p:sp>
            <p:nvSpPr>
              <p:cNvPr id="1124" name="Graphic 13">
                <a:extLst>
                  <a:ext uri="{FF2B5EF4-FFF2-40B4-BE49-F238E27FC236}">
                    <a16:creationId xmlns:a16="http://schemas.microsoft.com/office/drawing/2014/main" id="{97DAB0FE-D97C-4341-9B9F-E1BD32CA9084}"/>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w="15294" cap="flat">
                <a:noFill/>
                <a:prstDash val="solid"/>
                <a:miter/>
              </a:ln>
            </p:spPr>
            <p:txBody>
              <a:bodyPr rtlCol="0" anchor="ctr"/>
              <a:lstStyle/>
              <a:p>
                <a:endParaRPr lang="en-US"/>
              </a:p>
            </p:txBody>
          </p:sp>
          <p:sp>
            <p:nvSpPr>
              <p:cNvPr id="1125" name="Graphic 13">
                <a:extLst>
                  <a:ext uri="{FF2B5EF4-FFF2-40B4-BE49-F238E27FC236}">
                    <a16:creationId xmlns:a16="http://schemas.microsoft.com/office/drawing/2014/main" id="{0A72E601-B5EF-48C7-8452-AE008D2C50FB}"/>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w="15294" cap="flat">
                <a:noFill/>
                <a:prstDash val="solid"/>
                <a:miter/>
              </a:ln>
            </p:spPr>
            <p:txBody>
              <a:bodyPr rtlCol="0" anchor="ctr"/>
              <a:lstStyle/>
              <a:p>
                <a:endParaRPr lang="en-US"/>
              </a:p>
            </p:txBody>
          </p:sp>
        </p:grpSp>
        <p:grpSp>
          <p:nvGrpSpPr>
            <p:cNvPr id="1126" name="Graphic 13">
              <a:extLst>
                <a:ext uri="{FF2B5EF4-FFF2-40B4-BE49-F238E27FC236}">
                  <a16:creationId xmlns:a16="http://schemas.microsoft.com/office/drawing/2014/main" id="{49E646A9-7ED6-4B49-AE1B-B8F906384EF1}"/>
                </a:ext>
              </a:extLst>
            </p:cNvPr>
            <p:cNvGrpSpPr/>
            <p:nvPr/>
          </p:nvGrpSpPr>
          <p:grpSpPr>
            <a:xfrm>
              <a:off x="9350737" y="1831814"/>
              <a:ext cx="1351914" cy="1615331"/>
              <a:chOff x="9350737" y="1831814"/>
              <a:chExt cx="1351914" cy="1615331"/>
            </a:xfrm>
            <a:solidFill>
              <a:srgbClr val="143F57"/>
            </a:solidFill>
          </p:grpSpPr>
          <p:sp>
            <p:nvSpPr>
              <p:cNvPr id="1127" name="Graphic 13">
                <a:extLst>
                  <a:ext uri="{FF2B5EF4-FFF2-40B4-BE49-F238E27FC236}">
                    <a16:creationId xmlns:a16="http://schemas.microsoft.com/office/drawing/2014/main" id="{AC4A8BE4-8F94-45D5-BB11-3202774F5C48}"/>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w="15294" cap="flat">
                <a:noFill/>
                <a:prstDash val="solid"/>
                <a:miter/>
              </a:ln>
            </p:spPr>
            <p:txBody>
              <a:bodyPr rtlCol="0" anchor="ctr"/>
              <a:lstStyle/>
              <a:p>
                <a:endParaRPr lang="en-US"/>
              </a:p>
            </p:txBody>
          </p:sp>
          <p:sp>
            <p:nvSpPr>
              <p:cNvPr id="1128" name="Graphic 13">
                <a:extLst>
                  <a:ext uri="{FF2B5EF4-FFF2-40B4-BE49-F238E27FC236}">
                    <a16:creationId xmlns:a16="http://schemas.microsoft.com/office/drawing/2014/main" id="{56D51435-2AB3-4855-BEB1-2F8AFF43609F}"/>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w="15294" cap="flat">
                <a:noFill/>
                <a:prstDash val="solid"/>
                <a:miter/>
              </a:ln>
            </p:spPr>
            <p:txBody>
              <a:bodyPr rtlCol="0" anchor="ctr"/>
              <a:lstStyle/>
              <a:p>
                <a:endParaRPr lang="en-US"/>
              </a:p>
            </p:txBody>
          </p:sp>
          <p:sp>
            <p:nvSpPr>
              <p:cNvPr id="1129" name="Graphic 13">
                <a:extLst>
                  <a:ext uri="{FF2B5EF4-FFF2-40B4-BE49-F238E27FC236}">
                    <a16:creationId xmlns:a16="http://schemas.microsoft.com/office/drawing/2014/main" id="{D5CBA7FE-1A5C-4C3A-8AE3-464DA96A0376}"/>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w="15294" cap="flat">
                <a:noFill/>
                <a:prstDash val="solid"/>
                <a:miter/>
              </a:ln>
            </p:spPr>
            <p:txBody>
              <a:bodyPr rtlCol="0" anchor="ctr"/>
              <a:lstStyle/>
              <a:p>
                <a:endParaRPr lang="en-US"/>
              </a:p>
            </p:txBody>
          </p:sp>
          <p:sp>
            <p:nvSpPr>
              <p:cNvPr id="1130" name="Graphic 13">
                <a:extLst>
                  <a:ext uri="{FF2B5EF4-FFF2-40B4-BE49-F238E27FC236}">
                    <a16:creationId xmlns:a16="http://schemas.microsoft.com/office/drawing/2014/main" id="{C3992F05-24E8-4E5C-9A5D-F02D3E570256}"/>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w="15294" cap="flat">
                <a:noFill/>
                <a:prstDash val="solid"/>
                <a:miter/>
              </a:ln>
            </p:spPr>
            <p:txBody>
              <a:bodyPr rtlCol="0" anchor="ctr"/>
              <a:lstStyle/>
              <a:p>
                <a:endParaRPr lang="en-US"/>
              </a:p>
            </p:txBody>
          </p:sp>
          <p:sp>
            <p:nvSpPr>
              <p:cNvPr id="1131" name="Graphic 13">
                <a:extLst>
                  <a:ext uri="{FF2B5EF4-FFF2-40B4-BE49-F238E27FC236}">
                    <a16:creationId xmlns:a16="http://schemas.microsoft.com/office/drawing/2014/main" id="{F22AB9CA-AB11-4109-9B4F-CA6E8BA39660}"/>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w="15294" cap="flat">
                <a:noFill/>
                <a:prstDash val="solid"/>
                <a:miter/>
              </a:ln>
            </p:spPr>
            <p:txBody>
              <a:bodyPr rtlCol="0" anchor="ctr"/>
              <a:lstStyle/>
              <a:p>
                <a:endParaRPr lang="en-US"/>
              </a:p>
            </p:txBody>
          </p:sp>
        </p:grpSp>
      </p:grpSp>
      <p:grpSp>
        <p:nvGrpSpPr>
          <p:cNvPr id="1132" name="Graphic 13">
            <a:extLst>
              <a:ext uri="{FF2B5EF4-FFF2-40B4-BE49-F238E27FC236}">
                <a16:creationId xmlns:a16="http://schemas.microsoft.com/office/drawing/2014/main" id="{65153F07-478A-4185-9BC7-CDA40747EB07}"/>
              </a:ext>
            </a:extLst>
          </p:cNvPr>
          <p:cNvGrpSpPr/>
          <p:nvPr/>
        </p:nvGrpSpPr>
        <p:grpSpPr>
          <a:xfrm>
            <a:off x="7860492" y="3492503"/>
            <a:ext cx="4401837" cy="3124867"/>
            <a:chOff x="7860492" y="3492503"/>
            <a:chExt cx="4401837" cy="3124867"/>
          </a:xfrm>
          <a:solidFill>
            <a:srgbClr val="172430">
              <a:alpha val="35000"/>
            </a:srgbClr>
          </a:solidFill>
        </p:grpSpPr>
        <p:grpSp>
          <p:nvGrpSpPr>
            <p:cNvPr id="1133" name="Graphic 13">
              <a:extLst>
                <a:ext uri="{FF2B5EF4-FFF2-40B4-BE49-F238E27FC236}">
                  <a16:creationId xmlns:a16="http://schemas.microsoft.com/office/drawing/2014/main" id="{4587A133-917C-4270-A55B-EA422DD55D80}"/>
                </a:ext>
              </a:extLst>
            </p:cNvPr>
            <p:cNvGrpSpPr/>
            <p:nvPr/>
          </p:nvGrpSpPr>
          <p:grpSpPr>
            <a:xfrm>
              <a:off x="7860492" y="3492503"/>
              <a:ext cx="3336764" cy="3124867"/>
              <a:chOff x="7860492" y="3492503"/>
              <a:chExt cx="3336764" cy="3124867"/>
            </a:xfrm>
            <a:grpFill/>
          </p:grpSpPr>
          <p:grpSp>
            <p:nvGrpSpPr>
              <p:cNvPr id="1134" name="Graphic 13">
                <a:extLst>
                  <a:ext uri="{FF2B5EF4-FFF2-40B4-BE49-F238E27FC236}">
                    <a16:creationId xmlns:a16="http://schemas.microsoft.com/office/drawing/2014/main" id="{645695DD-6EC1-437E-8EC3-1220C00297E2}"/>
                  </a:ext>
                </a:extLst>
              </p:cNvPr>
              <p:cNvGrpSpPr/>
              <p:nvPr/>
            </p:nvGrpSpPr>
            <p:grpSpPr>
              <a:xfrm>
                <a:off x="7886673" y="3517153"/>
                <a:ext cx="3238471" cy="3057501"/>
                <a:chOff x="7886673" y="3517153"/>
                <a:chExt cx="3238471" cy="3057501"/>
              </a:xfrm>
              <a:grpFill/>
            </p:grpSpPr>
            <p:sp>
              <p:nvSpPr>
                <p:cNvPr id="1135" name="Graphic 13">
                  <a:extLst>
                    <a:ext uri="{FF2B5EF4-FFF2-40B4-BE49-F238E27FC236}">
                      <a16:creationId xmlns:a16="http://schemas.microsoft.com/office/drawing/2014/main" id="{27D3F2E6-215F-4149-B2EE-F991A346F1CF}"/>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1136" name="Graphic 13">
                  <a:extLst>
                    <a:ext uri="{FF2B5EF4-FFF2-40B4-BE49-F238E27FC236}">
                      <a16:creationId xmlns:a16="http://schemas.microsoft.com/office/drawing/2014/main" id="{35298EE7-D331-4D6D-B7D3-0C3D2CABA932}"/>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1137" name="Graphic 13">
                  <a:extLst>
                    <a:ext uri="{FF2B5EF4-FFF2-40B4-BE49-F238E27FC236}">
                      <a16:creationId xmlns:a16="http://schemas.microsoft.com/office/drawing/2014/main" id="{1BC46EDC-A619-4088-9A01-A69D7AC15406}"/>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1138" name="Graphic 13">
                  <a:extLst>
                    <a:ext uri="{FF2B5EF4-FFF2-40B4-BE49-F238E27FC236}">
                      <a16:creationId xmlns:a16="http://schemas.microsoft.com/office/drawing/2014/main" id="{C5A7363F-FEDA-40FE-BB31-B493B57C0053}"/>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1139" name="Graphic 13">
                  <a:extLst>
                    <a:ext uri="{FF2B5EF4-FFF2-40B4-BE49-F238E27FC236}">
                      <a16:creationId xmlns:a16="http://schemas.microsoft.com/office/drawing/2014/main" id="{D0801DDB-04A2-401B-9499-1DE75E4F596C}"/>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1140" name="Graphic 13">
                  <a:extLst>
                    <a:ext uri="{FF2B5EF4-FFF2-40B4-BE49-F238E27FC236}">
                      <a16:creationId xmlns:a16="http://schemas.microsoft.com/office/drawing/2014/main" id="{92DFFFCB-CBFC-4701-B769-DB26A79851A2}"/>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1141" name="Graphic 13">
                <a:extLst>
                  <a:ext uri="{FF2B5EF4-FFF2-40B4-BE49-F238E27FC236}">
                    <a16:creationId xmlns:a16="http://schemas.microsoft.com/office/drawing/2014/main" id="{9086AC03-BCB2-4D03-93E1-EE751857C9C1}"/>
                  </a:ext>
                </a:extLst>
              </p:cNvPr>
              <p:cNvGrpSpPr/>
              <p:nvPr/>
            </p:nvGrpSpPr>
            <p:grpSpPr>
              <a:xfrm>
                <a:off x="7860492" y="3492503"/>
                <a:ext cx="3336764" cy="3124867"/>
                <a:chOff x="7860492" y="3492503"/>
                <a:chExt cx="3336764" cy="3124867"/>
              </a:xfrm>
              <a:grpFill/>
            </p:grpSpPr>
            <p:sp>
              <p:nvSpPr>
                <p:cNvPr id="1142" name="Graphic 13">
                  <a:extLst>
                    <a:ext uri="{FF2B5EF4-FFF2-40B4-BE49-F238E27FC236}">
                      <a16:creationId xmlns:a16="http://schemas.microsoft.com/office/drawing/2014/main" id="{DA485759-E31D-4088-8015-BA178F62B913}"/>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1143" name="Graphic 13">
                  <a:extLst>
                    <a:ext uri="{FF2B5EF4-FFF2-40B4-BE49-F238E27FC236}">
                      <a16:creationId xmlns:a16="http://schemas.microsoft.com/office/drawing/2014/main" id="{6789B2E2-66BE-40B8-9BBD-612C53CB4715}"/>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1144" name="Graphic 13">
                  <a:extLst>
                    <a:ext uri="{FF2B5EF4-FFF2-40B4-BE49-F238E27FC236}">
                      <a16:creationId xmlns:a16="http://schemas.microsoft.com/office/drawing/2014/main" id="{FCC89DFE-A12D-44EC-BB38-76074F203609}"/>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1145" name="Graphic 13">
                  <a:extLst>
                    <a:ext uri="{FF2B5EF4-FFF2-40B4-BE49-F238E27FC236}">
                      <a16:creationId xmlns:a16="http://schemas.microsoft.com/office/drawing/2014/main" id="{A5FA8AF2-48AB-4632-81CB-88516319E907}"/>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1146" name="Graphic 13">
                  <a:extLst>
                    <a:ext uri="{FF2B5EF4-FFF2-40B4-BE49-F238E27FC236}">
                      <a16:creationId xmlns:a16="http://schemas.microsoft.com/office/drawing/2014/main" id="{12BF0A92-EEA3-429B-850A-0AAC3C28314E}"/>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1147" name="Graphic 13">
                  <a:extLst>
                    <a:ext uri="{FF2B5EF4-FFF2-40B4-BE49-F238E27FC236}">
                      <a16:creationId xmlns:a16="http://schemas.microsoft.com/office/drawing/2014/main" id="{71591814-19F4-4B98-8EE8-E25DA5B2FC56}"/>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1148" name="Graphic 13">
              <a:extLst>
                <a:ext uri="{FF2B5EF4-FFF2-40B4-BE49-F238E27FC236}">
                  <a16:creationId xmlns:a16="http://schemas.microsoft.com/office/drawing/2014/main" id="{F5656431-F886-4FC8-8158-80B3EE8224CC}"/>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nvGrpSpPr>
          <p:cNvPr id="1154" name="Graphic 1152">
            <a:extLst>
              <a:ext uri="{FF2B5EF4-FFF2-40B4-BE49-F238E27FC236}">
                <a16:creationId xmlns:a16="http://schemas.microsoft.com/office/drawing/2014/main" id="{B85524EF-91AB-49EF-87A6-EF3142CF8F78}"/>
              </a:ext>
            </a:extLst>
          </p:cNvPr>
          <p:cNvGrpSpPr/>
          <p:nvPr/>
        </p:nvGrpSpPr>
        <p:grpSpPr>
          <a:xfrm>
            <a:off x="657472" y="4584690"/>
            <a:ext cx="783927" cy="1313759"/>
            <a:chOff x="5895975" y="3095625"/>
            <a:chExt cx="400240" cy="670750"/>
          </a:xfrm>
          <a:solidFill>
            <a:srgbClr val="0489B2"/>
          </a:solidFill>
        </p:grpSpPr>
        <p:grpSp>
          <p:nvGrpSpPr>
            <p:cNvPr id="1155" name="Graphic 1152">
              <a:extLst>
                <a:ext uri="{FF2B5EF4-FFF2-40B4-BE49-F238E27FC236}">
                  <a16:creationId xmlns:a16="http://schemas.microsoft.com/office/drawing/2014/main" id="{2D340292-D5CE-420E-9550-26781959A9E6}"/>
                </a:ext>
              </a:extLst>
            </p:cNvPr>
            <p:cNvGrpSpPr/>
            <p:nvPr/>
          </p:nvGrpSpPr>
          <p:grpSpPr>
            <a:xfrm>
              <a:off x="5895975" y="3095625"/>
              <a:ext cx="400240" cy="30861"/>
              <a:chOff x="5895975" y="3095625"/>
              <a:chExt cx="400240" cy="30861"/>
            </a:xfrm>
            <a:grpFill/>
          </p:grpSpPr>
          <p:sp>
            <p:nvSpPr>
              <p:cNvPr id="1156" name="Graphic 1152">
                <a:extLst>
                  <a:ext uri="{FF2B5EF4-FFF2-40B4-BE49-F238E27FC236}">
                    <a16:creationId xmlns:a16="http://schemas.microsoft.com/office/drawing/2014/main" id="{D4EB4E7D-F375-4BEC-AACF-E44ADB211730}"/>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1157" name="Graphic 1152">
                <a:extLst>
                  <a:ext uri="{FF2B5EF4-FFF2-40B4-BE49-F238E27FC236}">
                    <a16:creationId xmlns:a16="http://schemas.microsoft.com/office/drawing/2014/main" id="{88747D90-3CED-4932-84BB-765C4125E00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1158" name="Graphic 1152">
                <a:extLst>
                  <a:ext uri="{FF2B5EF4-FFF2-40B4-BE49-F238E27FC236}">
                    <a16:creationId xmlns:a16="http://schemas.microsoft.com/office/drawing/2014/main" id="{F1AC0588-7D7E-4715-A28B-DE61CEC26A78}"/>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59" name="Graphic 1152">
                <a:extLst>
                  <a:ext uri="{FF2B5EF4-FFF2-40B4-BE49-F238E27FC236}">
                    <a16:creationId xmlns:a16="http://schemas.microsoft.com/office/drawing/2014/main" id="{6E0A43C0-FD55-48C7-AF44-39FB74F320DA}"/>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160" name="Graphic 1152">
              <a:extLst>
                <a:ext uri="{FF2B5EF4-FFF2-40B4-BE49-F238E27FC236}">
                  <a16:creationId xmlns:a16="http://schemas.microsoft.com/office/drawing/2014/main" id="{32338738-3AE1-499A-8F63-0D63C008FBCB}"/>
                </a:ext>
              </a:extLst>
            </p:cNvPr>
            <p:cNvGrpSpPr/>
            <p:nvPr/>
          </p:nvGrpSpPr>
          <p:grpSpPr>
            <a:xfrm>
              <a:off x="5895975" y="3223545"/>
              <a:ext cx="400240" cy="30956"/>
              <a:chOff x="5895975" y="3223545"/>
              <a:chExt cx="400240" cy="30956"/>
            </a:xfrm>
            <a:grpFill/>
          </p:grpSpPr>
          <p:sp>
            <p:nvSpPr>
              <p:cNvPr id="1161" name="Graphic 1152">
                <a:extLst>
                  <a:ext uri="{FF2B5EF4-FFF2-40B4-BE49-F238E27FC236}">
                    <a16:creationId xmlns:a16="http://schemas.microsoft.com/office/drawing/2014/main" id="{C58F27A3-0964-4477-BDFA-809BCBA99AB0}"/>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2" name="Graphic 1152">
                <a:extLst>
                  <a:ext uri="{FF2B5EF4-FFF2-40B4-BE49-F238E27FC236}">
                    <a16:creationId xmlns:a16="http://schemas.microsoft.com/office/drawing/2014/main" id="{DA40001D-F961-4947-BD1C-5DA10A2A101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3" name="Graphic 1152">
                <a:extLst>
                  <a:ext uri="{FF2B5EF4-FFF2-40B4-BE49-F238E27FC236}">
                    <a16:creationId xmlns:a16="http://schemas.microsoft.com/office/drawing/2014/main" id="{B849D9BE-C6E4-402C-8170-1D4B0D8D6D21}"/>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4" name="Graphic 1152">
                <a:extLst>
                  <a:ext uri="{FF2B5EF4-FFF2-40B4-BE49-F238E27FC236}">
                    <a16:creationId xmlns:a16="http://schemas.microsoft.com/office/drawing/2014/main" id="{F84A72E5-707E-469E-B578-F7D853105F09}"/>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65" name="Graphic 1152">
              <a:extLst>
                <a:ext uri="{FF2B5EF4-FFF2-40B4-BE49-F238E27FC236}">
                  <a16:creationId xmlns:a16="http://schemas.microsoft.com/office/drawing/2014/main" id="{6C73A91D-4FFE-4824-AD8F-7C7628210937}"/>
                </a:ext>
              </a:extLst>
            </p:cNvPr>
            <p:cNvGrpSpPr/>
            <p:nvPr/>
          </p:nvGrpSpPr>
          <p:grpSpPr>
            <a:xfrm>
              <a:off x="5895975" y="3351561"/>
              <a:ext cx="400240" cy="30860"/>
              <a:chOff x="5895975" y="3351561"/>
              <a:chExt cx="400240" cy="30860"/>
            </a:xfrm>
            <a:grpFill/>
          </p:grpSpPr>
          <p:sp>
            <p:nvSpPr>
              <p:cNvPr id="1166" name="Graphic 1152">
                <a:extLst>
                  <a:ext uri="{FF2B5EF4-FFF2-40B4-BE49-F238E27FC236}">
                    <a16:creationId xmlns:a16="http://schemas.microsoft.com/office/drawing/2014/main" id="{310EA881-C7D1-4FAC-8425-AE3E29E93CF5}"/>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67" name="Graphic 1152">
                <a:extLst>
                  <a:ext uri="{FF2B5EF4-FFF2-40B4-BE49-F238E27FC236}">
                    <a16:creationId xmlns:a16="http://schemas.microsoft.com/office/drawing/2014/main" id="{01473CD0-A3EE-473D-B398-7B71D929E163}"/>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68" name="Graphic 1152">
                <a:extLst>
                  <a:ext uri="{FF2B5EF4-FFF2-40B4-BE49-F238E27FC236}">
                    <a16:creationId xmlns:a16="http://schemas.microsoft.com/office/drawing/2014/main" id="{88CC68AB-5000-4CD7-826A-08FA32BF8229}"/>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9" name="Graphic 1152">
                <a:extLst>
                  <a:ext uri="{FF2B5EF4-FFF2-40B4-BE49-F238E27FC236}">
                    <a16:creationId xmlns:a16="http://schemas.microsoft.com/office/drawing/2014/main" id="{6A779A15-EB38-41AA-918D-AEA91A328B65}"/>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70" name="Graphic 1152">
              <a:extLst>
                <a:ext uri="{FF2B5EF4-FFF2-40B4-BE49-F238E27FC236}">
                  <a16:creationId xmlns:a16="http://schemas.microsoft.com/office/drawing/2014/main" id="{E85A4DD1-1C3D-4775-8289-0043ABAAA78D}"/>
                </a:ext>
              </a:extLst>
            </p:cNvPr>
            <p:cNvGrpSpPr/>
            <p:nvPr/>
          </p:nvGrpSpPr>
          <p:grpSpPr>
            <a:xfrm>
              <a:off x="5895975" y="3479577"/>
              <a:ext cx="400240" cy="30860"/>
              <a:chOff x="5895975" y="3479577"/>
              <a:chExt cx="400240" cy="30860"/>
            </a:xfrm>
            <a:grpFill/>
          </p:grpSpPr>
          <p:sp>
            <p:nvSpPr>
              <p:cNvPr id="1171" name="Graphic 1152">
                <a:extLst>
                  <a:ext uri="{FF2B5EF4-FFF2-40B4-BE49-F238E27FC236}">
                    <a16:creationId xmlns:a16="http://schemas.microsoft.com/office/drawing/2014/main" id="{0B98300A-89C1-498F-B371-E88D0C89541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2" name="Graphic 1152">
                <a:extLst>
                  <a:ext uri="{FF2B5EF4-FFF2-40B4-BE49-F238E27FC236}">
                    <a16:creationId xmlns:a16="http://schemas.microsoft.com/office/drawing/2014/main" id="{A1A6352F-2668-47FE-82A6-3A8EE01C7D74}"/>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3" name="Graphic 1152">
                <a:extLst>
                  <a:ext uri="{FF2B5EF4-FFF2-40B4-BE49-F238E27FC236}">
                    <a16:creationId xmlns:a16="http://schemas.microsoft.com/office/drawing/2014/main" id="{0B5E1D6D-EFA0-497D-BC81-8894DCA46368}"/>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74" name="Graphic 1152">
                <a:extLst>
                  <a:ext uri="{FF2B5EF4-FFF2-40B4-BE49-F238E27FC236}">
                    <a16:creationId xmlns:a16="http://schemas.microsoft.com/office/drawing/2014/main" id="{24A6D31F-9A57-465E-85DE-69206165F153}"/>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75" name="Graphic 1152">
              <a:extLst>
                <a:ext uri="{FF2B5EF4-FFF2-40B4-BE49-F238E27FC236}">
                  <a16:creationId xmlns:a16="http://schemas.microsoft.com/office/drawing/2014/main" id="{74FF3221-3C02-4A73-A54B-E86DCD045635}"/>
                </a:ext>
              </a:extLst>
            </p:cNvPr>
            <p:cNvGrpSpPr/>
            <p:nvPr/>
          </p:nvGrpSpPr>
          <p:grpSpPr>
            <a:xfrm>
              <a:off x="5895975" y="3607498"/>
              <a:ext cx="400240" cy="30860"/>
              <a:chOff x="5895975" y="3607498"/>
              <a:chExt cx="400240" cy="30860"/>
            </a:xfrm>
            <a:grpFill/>
          </p:grpSpPr>
          <p:sp>
            <p:nvSpPr>
              <p:cNvPr id="1176" name="Graphic 1152">
                <a:extLst>
                  <a:ext uri="{FF2B5EF4-FFF2-40B4-BE49-F238E27FC236}">
                    <a16:creationId xmlns:a16="http://schemas.microsoft.com/office/drawing/2014/main" id="{5383EF61-5738-48FA-B87E-D3951B3FFC7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77" name="Graphic 1152">
                <a:extLst>
                  <a:ext uri="{FF2B5EF4-FFF2-40B4-BE49-F238E27FC236}">
                    <a16:creationId xmlns:a16="http://schemas.microsoft.com/office/drawing/2014/main" id="{DFB40056-C692-4ED5-82C1-707EED5AD13B}"/>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78" name="Graphic 1152">
                <a:extLst>
                  <a:ext uri="{FF2B5EF4-FFF2-40B4-BE49-F238E27FC236}">
                    <a16:creationId xmlns:a16="http://schemas.microsoft.com/office/drawing/2014/main" id="{FA89501B-13EE-4350-BF98-CF9AE46C17AF}"/>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79" name="Graphic 1152">
                <a:extLst>
                  <a:ext uri="{FF2B5EF4-FFF2-40B4-BE49-F238E27FC236}">
                    <a16:creationId xmlns:a16="http://schemas.microsoft.com/office/drawing/2014/main" id="{F3A756BA-682A-4631-AE3F-A6DCA3D2E25D}"/>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80" name="Graphic 1152">
              <a:extLst>
                <a:ext uri="{FF2B5EF4-FFF2-40B4-BE49-F238E27FC236}">
                  <a16:creationId xmlns:a16="http://schemas.microsoft.com/office/drawing/2014/main" id="{552317A0-1A6D-45F7-BC4D-6237F9E47D00}"/>
                </a:ext>
              </a:extLst>
            </p:cNvPr>
            <p:cNvGrpSpPr/>
            <p:nvPr/>
          </p:nvGrpSpPr>
          <p:grpSpPr>
            <a:xfrm>
              <a:off x="5895975" y="3735514"/>
              <a:ext cx="400240" cy="30861"/>
              <a:chOff x="5895975" y="3735514"/>
              <a:chExt cx="400240" cy="30861"/>
            </a:xfrm>
            <a:grpFill/>
          </p:grpSpPr>
          <p:sp>
            <p:nvSpPr>
              <p:cNvPr id="1181" name="Graphic 1152">
                <a:extLst>
                  <a:ext uri="{FF2B5EF4-FFF2-40B4-BE49-F238E27FC236}">
                    <a16:creationId xmlns:a16="http://schemas.microsoft.com/office/drawing/2014/main" id="{46324941-75D0-421A-8749-06FF8ECDD160}"/>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2" name="Graphic 1152">
                <a:extLst>
                  <a:ext uri="{FF2B5EF4-FFF2-40B4-BE49-F238E27FC236}">
                    <a16:creationId xmlns:a16="http://schemas.microsoft.com/office/drawing/2014/main" id="{C04C6434-277B-42F9-AD34-644A48E5765A}"/>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3" name="Graphic 1152">
                <a:extLst>
                  <a:ext uri="{FF2B5EF4-FFF2-40B4-BE49-F238E27FC236}">
                    <a16:creationId xmlns:a16="http://schemas.microsoft.com/office/drawing/2014/main" id="{606E2B69-390C-47E9-89A4-56D50394569B}"/>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84" name="Graphic 1152">
                <a:extLst>
                  <a:ext uri="{FF2B5EF4-FFF2-40B4-BE49-F238E27FC236}">
                    <a16:creationId xmlns:a16="http://schemas.microsoft.com/office/drawing/2014/main" id="{D5EC9E0F-5689-4DF8-80DD-46933C9D1BB7}"/>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grpSp>
        <p:nvGrpSpPr>
          <p:cNvPr id="194" name="Graphic 1152">
            <a:extLst>
              <a:ext uri="{FF2B5EF4-FFF2-40B4-BE49-F238E27FC236}">
                <a16:creationId xmlns:a16="http://schemas.microsoft.com/office/drawing/2014/main" id="{A1F8C794-F651-49EF-B3B8-898B3DA4F24B}"/>
              </a:ext>
            </a:extLst>
          </p:cNvPr>
          <p:cNvGrpSpPr/>
          <p:nvPr/>
        </p:nvGrpSpPr>
        <p:grpSpPr>
          <a:xfrm>
            <a:off x="10848917" y="1392308"/>
            <a:ext cx="783927" cy="1313759"/>
            <a:chOff x="5895975" y="3095625"/>
            <a:chExt cx="400240" cy="670750"/>
          </a:xfrm>
          <a:solidFill>
            <a:srgbClr val="0489B2"/>
          </a:solidFill>
        </p:grpSpPr>
        <p:grpSp>
          <p:nvGrpSpPr>
            <p:cNvPr id="195" name="Graphic 1152">
              <a:extLst>
                <a:ext uri="{FF2B5EF4-FFF2-40B4-BE49-F238E27FC236}">
                  <a16:creationId xmlns:a16="http://schemas.microsoft.com/office/drawing/2014/main" id="{D022A85C-7C99-47D8-89E1-5D46017918A3}"/>
                </a:ext>
              </a:extLst>
            </p:cNvPr>
            <p:cNvGrpSpPr/>
            <p:nvPr/>
          </p:nvGrpSpPr>
          <p:grpSpPr>
            <a:xfrm>
              <a:off x="5895975" y="3095625"/>
              <a:ext cx="400240" cy="30861"/>
              <a:chOff x="5895975" y="3095625"/>
              <a:chExt cx="400240" cy="30861"/>
            </a:xfrm>
            <a:grpFill/>
          </p:grpSpPr>
          <p:sp>
            <p:nvSpPr>
              <p:cNvPr id="221" name="Graphic 1152">
                <a:extLst>
                  <a:ext uri="{FF2B5EF4-FFF2-40B4-BE49-F238E27FC236}">
                    <a16:creationId xmlns:a16="http://schemas.microsoft.com/office/drawing/2014/main" id="{C6C7AFC6-7554-4652-8907-5A2927A7EEF1}"/>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222" name="Graphic 1152">
                <a:extLst>
                  <a:ext uri="{FF2B5EF4-FFF2-40B4-BE49-F238E27FC236}">
                    <a16:creationId xmlns:a16="http://schemas.microsoft.com/office/drawing/2014/main" id="{920341AC-1B49-431E-B676-969EDB7B81C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223" name="Graphic 1152">
                <a:extLst>
                  <a:ext uri="{FF2B5EF4-FFF2-40B4-BE49-F238E27FC236}">
                    <a16:creationId xmlns:a16="http://schemas.microsoft.com/office/drawing/2014/main" id="{FE4321D7-B9DC-4396-977C-3F53F899947D}"/>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24" name="Graphic 1152">
                <a:extLst>
                  <a:ext uri="{FF2B5EF4-FFF2-40B4-BE49-F238E27FC236}">
                    <a16:creationId xmlns:a16="http://schemas.microsoft.com/office/drawing/2014/main" id="{66305DEB-62AC-441A-BB23-6B1DD4DBBAC8}"/>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96" name="Graphic 1152">
              <a:extLst>
                <a:ext uri="{FF2B5EF4-FFF2-40B4-BE49-F238E27FC236}">
                  <a16:creationId xmlns:a16="http://schemas.microsoft.com/office/drawing/2014/main" id="{2FA1F709-F433-47AC-80CD-C8B34952E480}"/>
                </a:ext>
              </a:extLst>
            </p:cNvPr>
            <p:cNvGrpSpPr/>
            <p:nvPr/>
          </p:nvGrpSpPr>
          <p:grpSpPr>
            <a:xfrm>
              <a:off x="5895975" y="3223545"/>
              <a:ext cx="400240" cy="30956"/>
              <a:chOff x="5895975" y="3223545"/>
              <a:chExt cx="400240" cy="30956"/>
            </a:xfrm>
            <a:grpFill/>
          </p:grpSpPr>
          <p:sp>
            <p:nvSpPr>
              <p:cNvPr id="217" name="Graphic 1152">
                <a:extLst>
                  <a:ext uri="{FF2B5EF4-FFF2-40B4-BE49-F238E27FC236}">
                    <a16:creationId xmlns:a16="http://schemas.microsoft.com/office/drawing/2014/main" id="{381449F6-9E20-4140-84A9-9E58CDA1B283}"/>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8" name="Graphic 1152">
                <a:extLst>
                  <a:ext uri="{FF2B5EF4-FFF2-40B4-BE49-F238E27FC236}">
                    <a16:creationId xmlns:a16="http://schemas.microsoft.com/office/drawing/2014/main" id="{32885938-B982-47C1-A14C-9DCA976529D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9" name="Graphic 1152">
                <a:extLst>
                  <a:ext uri="{FF2B5EF4-FFF2-40B4-BE49-F238E27FC236}">
                    <a16:creationId xmlns:a16="http://schemas.microsoft.com/office/drawing/2014/main" id="{F6886A77-C4BD-4E7C-92BE-801F58B08D93}"/>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20" name="Graphic 1152">
                <a:extLst>
                  <a:ext uri="{FF2B5EF4-FFF2-40B4-BE49-F238E27FC236}">
                    <a16:creationId xmlns:a16="http://schemas.microsoft.com/office/drawing/2014/main" id="{16CBCAC3-51FA-49DA-AF5B-7704FA1B9888}"/>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7" name="Graphic 1152">
              <a:extLst>
                <a:ext uri="{FF2B5EF4-FFF2-40B4-BE49-F238E27FC236}">
                  <a16:creationId xmlns:a16="http://schemas.microsoft.com/office/drawing/2014/main" id="{CFF2EDCB-CF40-47B0-B722-DC9543852392}"/>
                </a:ext>
              </a:extLst>
            </p:cNvPr>
            <p:cNvGrpSpPr/>
            <p:nvPr/>
          </p:nvGrpSpPr>
          <p:grpSpPr>
            <a:xfrm>
              <a:off x="5895975" y="3351561"/>
              <a:ext cx="400240" cy="30860"/>
              <a:chOff x="5895975" y="3351561"/>
              <a:chExt cx="400240" cy="30860"/>
            </a:xfrm>
            <a:grpFill/>
          </p:grpSpPr>
          <p:sp>
            <p:nvSpPr>
              <p:cNvPr id="213" name="Graphic 1152">
                <a:extLst>
                  <a:ext uri="{FF2B5EF4-FFF2-40B4-BE49-F238E27FC236}">
                    <a16:creationId xmlns:a16="http://schemas.microsoft.com/office/drawing/2014/main" id="{D6C31E50-7AA4-4D24-BDE1-9361D23E1AF7}"/>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14" name="Graphic 1152">
                <a:extLst>
                  <a:ext uri="{FF2B5EF4-FFF2-40B4-BE49-F238E27FC236}">
                    <a16:creationId xmlns:a16="http://schemas.microsoft.com/office/drawing/2014/main" id="{D5344627-8672-4800-882B-D103F3246D40}"/>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15" name="Graphic 1152">
                <a:extLst>
                  <a:ext uri="{FF2B5EF4-FFF2-40B4-BE49-F238E27FC236}">
                    <a16:creationId xmlns:a16="http://schemas.microsoft.com/office/drawing/2014/main" id="{B3F582DD-8A5C-434B-A122-DA659761BEA8}"/>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16" name="Graphic 1152">
                <a:extLst>
                  <a:ext uri="{FF2B5EF4-FFF2-40B4-BE49-F238E27FC236}">
                    <a16:creationId xmlns:a16="http://schemas.microsoft.com/office/drawing/2014/main" id="{86E1F3DE-3C0D-4179-B4C1-22EB0912ABF1}"/>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98" name="Graphic 1152">
              <a:extLst>
                <a:ext uri="{FF2B5EF4-FFF2-40B4-BE49-F238E27FC236}">
                  <a16:creationId xmlns:a16="http://schemas.microsoft.com/office/drawing/2014/main" id="{48B201F6-9B17-4865-BE3D-3C46AAC2951D}"/>
                </a:ext>
              </a:extLst>
            </p:cNvPr>
            <p:cNvGrpSpPr/>
            <p:nvPr/>
          </p:nvGrpSpPr>
          <p:grpSpPr>
            <a:xfrm>
              <a:off x="5895975" y="3479577"/>
              <a:ext cx="400240" cy="30860"/>
              <a:chOff x="5895975" y="3479577"/>
              <a:chExt cx="400240" cy="30860"/>
            </a:xfrm>
            <a:grpFill/>
          </p:grpSpPr>
          <p:sp>
            <p:nvSpPr>
              <p:cNvPr id="209" name="Graphic 1152">
                <a:extLst>
                  <a:ext uri="{FF2B5EF4-FFF2-40B4-BE49-F238E27FC236}">
                    <a16:creationId xmlns:a16="http://schemas.microsoft.com/office/drawing/2014/main" id="{7ADBA869-3479-45C4-8F7D-EF72FB5AD0F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0" name="Graphic 1152">
                <a:extLst>
                  <a:ext uri="{FF2B5EF4-FFF2-40B4-BE49-F238E27FC236}">
                    <a16:creationId xmlns:a16="http://schemas.microsoft.com/office/drawing/2014/main" id="{8E430C0F-E5E8-4956-A848-84EFD4B9DD38}"/>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1" name="Graphic 1152">
                <a:extLst>
                  <a:ext uri="{FF2B5EF4-FFF2-40B4-BE49-F238E27FC236}">
                    <a16:creationId xmlns:a16="http://schemas.microsoft.com/office/drawing/2014/main" id="{DBC9F0EC-8A99-45AD-948A-D2B26CA9B770}"/>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2" name="Graphic 1152">
                <a:extLst>
                  <a:ext uri="{FF2B5EF4-FFF2-40B4-BE49-F238E27FC236}">
                    <a16:creationId xmlns:a16="http://schemas.microsoft.com/office/drawing/2014/main" id="{8DC14907-2B17-40F9-80F0-349150A146C5}"/>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9" name="Graphic 1152">
              <a:extLst>
                <a:ext uri="{FF2B5EF4-FFF2-40B4-BE49-F238E27FC236}">
                  <a16:creationId xmlns:a16="http://schemas.microsoft.com/office/drawing/2014/main" id="{66EA8C0D-E8E1-4C6C-809E-CD966A5F5926}"/>
                </a:ext>
              </a:extLst>
            </p:cNvPr>
            <p:cNvGrpSpPr/>
            <p:nvPr/>
          </p:nvGrpSpPr>
          <p:grpSpPr>
            <a:xfrm>
              <a:off x="5895975" y="3607498"/>
              <a:ext cx="400240" cy="30860"/>
              <a:chOff x="5895975" y="3607498"/>
              <a:chExt cx="400240" cy="30860"/>
            </a:xfrm>
            <a:grpFill/>
          </p:grpSpPr>
          <p:sp>
            <p:nvSpPr>
              <p:cNvPr id="205" name="Graphic 1152">
                <a:extLst>
                  <a:ext uri="{FF2B5EF4-FFF2-40B4-BE49-F238E27FC236}">
                    <a16:creationId xmlns:a16="http://schemas.microsoft.com/office/drawing/2014/main" id="{E1BA295A-92C3-4970-B7CC-8A5BBFB949F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06" name="Graphic 1152">
                <a:extLst>
                  <a:ext uri="{FF2B5EF4-FFF2-40B4-BE49-F238E27FC236}">
                    <a16:creationId xmlns:a16="http://schemas.microsoft.com/office/drawing/2014/main" id="{964C6045-D922-45EA-8960-82B97D6049B3}"/>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07" name="Graphic 1152">
                <a:extLst>
                  <a:ext uri="{FF2B5EF4-FFF2-40B4-BE49-F238E27FC236}">
                    <a16:creationId xmlns:a16="http://schemas.microsoft.com/office/drawing/2014/main" id="{195B364B-7856-4B3D-83C6-6615E0A711C1}"/>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08" name="Graphic 1152">
                <a:extLst>
                  <a:ext uri="{FF2B5EF4-FFF2-40B4-BE49-F238E27FC236}">
                    <a16:creationId xmlns:a16="http://schemas.microsoft.com/office/drawing/2014/main" id="{8E376570-11D5-4970-A0D8-CA722D600A70}"/>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200" name="Graphic 1152">
              <a:extLst>
                <a:ext uri="{FF2B5EF4-FFF2-40B4-BE49-F238E27FC236}">
                  <a16:creationId xmlns:a16="http://schemas.microsoft.com/office/drawing/2014/main" id="{15967748-7716-4DCC-8CB4-531F7FA8F33F}"/>
                </a:ext>
              </a:extLst>
            </p:cNvPr>
            <p:cNvGrpSpPr/>
            <p:nvPr/>
          </p:nvGrpSpPr>
          <p:grpSpPr>
            <a:xfrm>
              <a:off x="5895975" y="3735514"/>
              <a:ext cx="400240" cy="30861"/>
              <a:chOff x="5895975" y="3735514"/>
              <a:chExt cx="400240" cy="30861"/>
            </a:xfrm>
            <a:grpFill/>
          </p:grpSpPr>
          <p:sp>
            <p:nvSpPr>
              <p:cNvPr id="201" name="Graphic 1152">
                <a:extLst>
                  <a:ext uri="{FF2B5EF4-FFF2-40B4-BE49-F238E27FC236}">
                    <a16:creationId xmlns:a16="http://schemas.microsoft.com/office/drawing/2014/main" id="{F8970B7A-C1D4-4C2D-965D-9650C402E46C}"/>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2" name="Graphic 1152">
                <a:extLst>
                  <a:ext uri="{FF2B5EF4-FFF2-40B4-BE49-F238E27FC236}">
                    <a16:creationId xmlns:a16="http://schemas.microsoft.com/office/drawing/2014/main" id="{B42BC282-A6F7-4549-8B46-643A18C202E5}"/>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3" name="Graphic 1152">
                <a:extLst>
                  <a:ext uri="{FF2B5EF4-FFF2-40B4-BE49-F238E27FC236}">
                    <a16:creationId xmlns:a16="http://schemas.microsoft.com/office/drawing/2014/main" id="{95FCCEBC-6772-47C4-8FAA-BB66DF246C3A}"/>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04" name="Graphic 1152">
                <a:extLst>
                  <a:ext uri="{FF2B5EF4-FFF2-40B4-BE49-F238E27FC236}">
                    <a16:creationId xmlns:a16="http://schemas.microsoft.com/office/drawing/2014/main" id="{8FFFD99F-EC1E-407E-906C-42D5B37C3319}"/>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sp>
        <p:nvSpPr>
          <p:cNvPr id="230" name="Rectangle: Rounded Corners 1184">
            <a:extLst>
              <a:ext uri="{FF2B5EF4-FFF2-40B4-BE49-F238E27FC236}">
                <a16:creationId xmlns:a16="http://schemas.microsoft.com/office/drawing/2014/main" id="{F930DB04-4553-44EE-2A1C-F10A4EF710F7}"/>
              </a:ext>
            </a:extLst>
          </p:cNvPr>
          <p:cNvSpPr/>
          <p:nvPr/>
        </p:nvSpPr>
        <p:spPr>
          <a:xfrm>
            <a:off x="363105" y="414400"/>
            <a:ext cx="11523047" cy="6185644"/>
          </a:xfrm>
          <a:prstGeom prst="roundRect">
            <a:avLst>
              <a:gd name="adj" fmla="val 8356"/>
            </a:avLst>
          </a:prstGeom>
          <a:solidFill>
            <a:schemeClr val="bg1">
              <a:alpha val="93000"/>
            </a:schemeClr>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2" name="Picture 231" descr="Table&#10;&#10;Description automatically generated">
            <a:extLst>
              <a:ext uri="{FF2B5EF4-FFF2-40B4-BE49-F238E27FC236}">
                <a16:creationId xmlns:a16="http://schemas.microsoft.com/office/drawing/2014/main" id="{A09DB0E3-ABBE-18C3-7938-4F835B2B0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140" y="722253"/>
            <a:ext cx="9060754" cy="5540499"/>
          </a:xfrm>
          <a:prstGeom prst="rect">
            <a:avLst/>
          </a:prstGeom>
        </p:spPr>
      </p:pic>
      <p:sp>
        <p:nvSpPr>
          <p:cNvPr id="2" name="Rectangle: Rounded Corners 1">
            <a:extLst>
              <a:ext uri="{FF2B5EF4-FFF2-40B4-BE49-F238E27FC236}">
                <a16:creationId xmlns:a16="http://schemas.microsoft.com/office/drawing/2014/main" id="{F8557A27-AF40-A1F2-C160-D5C47FDDA7C9}"/>
              </a:ext>
            </a:extLst>
          </p:cNvPr>
          <p:cNvSpPr/>
          <p:nvPr/>
        </p:nvSpPr>
        <p:spPr>
          <a:xfrm>
            <a:off x="1529096" y="755869"/>
            <a:ext cx="819722" cy="1709507"/>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3" name="Rectangle: Rounded Corners 232">
            <a:extLst>
              <a:ext uri="{FF2B5EF4-FFF2-40B4-BE49-F238E27FC236}">
                <a16:creationId xmlns:a16="http://schemas.microsoft.com/office/drawing/2014/main" id="{E9812B59-BD0D-DA17-0BB1-4C513D5EC9DE}"/>
              </a:ext>
            </a:extLst>
          </p:cNvPr>
          <p:cNvSpPr/>
          <p:nvPr/>
        </p:nvSpPr>
        <p:spPr>
          <a:xfrm>
            <a:off x="1529095" y="2669419"/>
            <a:ext cx="819722" cy="1709507"/>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4" name="Rectangle: Rounded Corners 233">
            <a:extLst>
              <a:ext uri="{FF2B5EF4-FFF2-40B4-BE49-F238E27FC236}">
                <a16:creationId xmlns:a16="http://schemas.microsoft.com/office/drawing/2014/main" id="{37FFBBB9-FDDE-ED01-09C7-1FE4CA7978BA}"/>
              </a:ext>
            </a:extLst>
          </p:cNvPr>
          <p:cNvSpPr/>
          <p:nvPr/>
        </p:nvSpPr>
        <p:spPr>
          <a:xfrm>
            <a:off x="1514809" y="4617369"/>
            <a:ext cx="819722" cy="1709507"/>
          </a:xfrm>
          <a:prstGeom prst="roundRect">
            <a:avLst/>
          </a:prstGeom>
          <a:gradFill flip="none" rotWithShape="1">
            <a:gsLst>
              <a:gs pos="0">
                <a:srgbClr val="2F34CB"/>
              </a:gs>
              <a:gs pos="100000">
                <a:srgbClr val="1172DA"/>
              </a:gs>
            </a:gsLst>
            <a:lin ang="2700000" scaled="1"/>
            <a:tileRect/>
          </a:gradFill>
          <a:ln>
            <a:solidFill>
              <a:srgbClr val="2E3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B2AACE7D-AB55-D708-B38C-C3649BCE127C}"/>
              </a:ext>
            </a:extLst>
          </p:cNvPr>
          <p:cNvSpPr txBox="1"/>
          <p:nvPr/>
        </p:nvSpPr>
        <p:spPr>
          <a:xfrm rot="16200000">
            <a:off x="330872" y="4266995"/>
            <a:ext cx="3235898" cy="307777"/>
          </a:xfrm>
          <a:prstGeom prst="rect">
            <a:avLst/>
          </a:prstGeom>
          <a:noFill/>
        </p:spPr>
        <p:txBody>
          <a:bodyPr wrap="square" rtlCol="0">
            <a:spAutoFit/>
          </a:bodyPr>
          <a:lstStyle/>
          <a:p>
            <a:r>
              <a:rPr lang="en-IN" sz="1400" b="1">
                <a:solidFill>
                  <a:schemeClr val="bg1"/>
                </a:solidFill>
                <a:latin typeface="Poppins" panose="00000500000000000000" pitchFamily="2" charset="0"/>
                <a:cs typeface="Poppins" panose="00000500000000000000" pitchFamily="2" charset="0"/>
              </a:rPr>
              <a:t>Scenario 4</a:t>
            </a:r>
          </a:p>
        </p:txBody>
      </p:sp>
      <p:sp>
        <p:nvSpPr>
          <p:cNvPr id="235" name="TextBox 234">
            <a:extLst>
              <a:ext uri="{FF2B5EF4-FFF2-40B4-BE49-F238E27FC236}">
                <a16:creationId xmlns:a16="http://schemas.microsoft.com/office/drawing/2014/main" id="{B53928AF-4741-C199-5B0C-FE9AC8A26B42}"/>
              </a:ext>
            </a:extLst>
          </p:cNvPr>
          <p:cNvSpPr txBox="1"/>
          <p:nvPr/>
        </p:nvSpPr>
        <p:spPr>
          <a:xfrm rot="16200000">
            <a:off x="330167" y="2328462"/>
            <a:ext cx="3235898" cy="307777"/>
          </a:xfrm>
          <a:prstGeom prst="rect">
            <a:avLst/>
          </a:prstGeom>
          <a:noFill/>
        </p:spPr>
        <p:txBody>
          <a:bodyPr wrap="square" rtlCol="0">
            <a:spAutoFit/>
          </a:bodyPr>
          <a:lstStyle/>
          <a:p>
            <a:r>
              <a:rPr lang="en-IN" sz="1400" b="1">
                <a:solidFill>
                  <a:schemeClr val="bg1"/>
                </a:solidFill>
                <a:latin typeface="Poppins" panose="00000500000000000000" pitchFamily="2" charset="0"/>
                <a:cs typeface="Poppins" panose="00000500000000000000" pitchFamily="2" charset="0"/>
              </a:rPr>
              <a:t>Scenario 3</a:t>
            </a:r>
          </a:p>
        </p:txBody>
      </p:sp>
      <p:sp>
        <p:nvSpPr>
          <p:cNvPr id="236" name="TextBox 235">
            <a:extLst>
              <a:ext uri="{FF2B5EF4-FFF2-40B4-BE49-F238E27FC236}">
                <a16:creationId xmlns:a16="http://schemas.microsoft.com/office/drawing/2014/main" id="{835A9A9B-EC6D-23E9-DA8E-74AA9B982B3F}"/>
              </a:ext>
            </a:extLst>
          </p:cNvPr>
          <p:cNvSpPr txBox="1"/>
          <p:nvPr/>
        </p:nvSpPr>
        <p:spPr>
          <a:xfrm rot="16200000">
            <a:off x="320656" y="386040"/>
            <a:ext cx="3235898" cy="307777"/>
          </a:xfrm>
          <a:prstGeom prst="rect">
            <a:avLst/>
          </a:prstGeom>
          <a:noFill/>
        </p:spPr>
        <p:txBody>
          <a:bodyPr wrap="square" rtlCol="0">
            <a:spAutoFit/>
          </a:bodyPr>
          <a:lstStyle/>
          <a:p>
            <a:r>
              <a:rPr lang="en-IN" sz="1400" b="1" dirty="0">
                <a:solidFill>
                  <a:schemeClr val="bg1"/>
                </a:solidFill>
                <a:latin typeface="Poppins" panose="00000500000000000000" pitchFamily="2" charset="0"/>
                <a:cs typeface="Poppins" panose="00000500000000000000" pitchFamily="2" charset="0"/>
              </a:rPr>
              <a:t>Scenario 2</a:t>
            </a:r>
          </a:p>
        </p:txBody>
      </p:sp>
    </p:spTree>
    <p:extLst>
      <p:ext uri="{BB962C8B-B14F-4D97-AF65-F5344CB8AC3E}">
        <p14:creationId xmlns:p14="http://schemas.microsoft.com/office/powerpoint/2010/main" val="359307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905" name="Freeform: Shape 33">
            <a:extLst>
              <a:ext uri="{FF2B5EF4-FFF2-40B4-BE49-F238E27FC236}">
                <a16:creationId xmlns:a16="http://schemas.microsoft.com/office/drawing/2014/main" id="{B88865CF-282D-2029-7D06-72E8C61DBBF3}"/>
              </a:ext>
            </a:extLst>
          </p:cNvPr>
          <p:cNvSpPr/>
          <p:nvPr/>
        </p:nvSpPr>
        <p:spPr>
          <a:xfrm>
            <a:off x="2275390" y="5194405"/>
            <a:ext cx="7362817" cy="1677383"/>
          </a:xfrm>
          <a:custGeom>
            <a:avLst/>
            <a:gdLst>
              <a:gd name="connsiteX0" fmla="*/ 0 w 7362817"/>
              <a:gd name="connsiteY0" fmla="*/ 0 h 1677383"/>
              <a:gd name="connsiteX1" fmla="*/ 4880287 w 7362817"/>
              <a:gd name="connsiteY1" fmla="*/ 0 h 1677383"/>
              <a:gd name="connsiteX2" fmla="*/ 7347425 w 7362817"/>
              <a:gd name="connsiteY2" fmla="*/ 1635329 h 1677383"/>
              <a:gd name="connsiteX3" fmla="*/ 7362817 w 7362817"/>
              <a:gd name="connsiteY3" fmla="*/ 1677383 h 1677383"/>
              <a:gd name="connsiteX4" fmla="*/ 0 w 7362817"/>
              <a:gd name="connsiteY4" fmla="*/ 1677383 h 167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17" h="1677383">
                <a:moveTo>
                  <a:pt x="0" y="0"/>
                </a:moveTo>
                <a:lnTo>
                  <a:pt x="4880287" y="0"/>
                </a:lnTo>
                <a:cubicBezTo>
                  <a:pt x="5989366" y="0"/>
                  <a:pt x="6940950" y="674315"/>
                  <a:pt x="7347425" y="1635329"/>
                </a:cubicBezTo>
                <a:lnTo>
                  <a:pt x="7362817" y="1677383"/>
                </a:lnTo>
                <a:lnTo>
                  <a:pt x="0" y="1677383"/>
                </a:lnTo>
                <a:close/>
              </a:path>
            </a:pathLst>
          </a:custGeom>
          <a:gradFill flip="none" rotWithShape="1">
            <a:gsLst>
              <a:gs pos="0">
                <a:srgbClr val="2EB5B2">
                  <a:alpha val="23000"/>
                </a:srgbClr>
              </a:gs>
              <a:gs pos="100000">
                <a:srgbClr val="0489B2">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06" name="Freeform: Shape 36">
            <a:extLst>
              <a:ext uri="{FF2B5EF4-FFF2-40B4-BE49-F238E27FC236}">
                <a16:creationId xmlns:a16="http://schemas.microsoft.com/office/drawing/2014/main" id="{70AA9B51-3E8F-A360-D05A-2ED69145F60A}"/>
              </a:ext>
            </a:extLst>
          </p:cNvPr>
          <p:cNvSpPr/>
          <p:nvPr/>
        </p:nvSpPr>
        <p:spPr>
          <a:xfrm>
            <a:off x="0" y="3330365"/>
            <a:ext cx="8608328" cy="3541423"/>
          </a:xfrm>
          <a:custGeom>
            <a:avLst/>
            <a:gdLst>
              <a:gd name="connsiteX0" fmla="*/ 0 w 8608328"/>
              <a:gd name="connsiteY0" fmla="*/ 0 h 1677383"/>
              <a:gd name="connsiteX1" fmla="*/ 1245511 w 8608328"/>
              <a:gd name="connsiteY1" fmla="*/ 0 h 1677383"/>
              <a:gd name="connsiteX2" fmla="*/ 4880287 w 8608328"/>
              <a:gd name="connsiteY2" fmla="*/ 0 h 1677383"/>
              <a:gd name="connsiteX3" fmla="*/ 6125798 w 8608328"/>
              <a:gd name="connsiteY3" fmla="*/ 0 h 1677383"/>
              <a:gd name="connsiteX4" fmla="*/ 8592936 w 8608328"/>
              <a:gd name="connsiteY4" fmla="*/ 1635329 h 1677383"/>
              <a:gd name="connsiteX5" fmla="*/ 8608328 w 8608328"/>
              <a:gd name="connsiteY5" fmla="*/ 1677383 h 1677383"/>
              <a:gd name="connsiteX6" fmla="*/ 7362817 w 8608328"/>
              <a:gd name="connsiteY6" fmla="*/ 1677383 h 1677383"/>
              <a:gd name="connsiteX7" fmla="*/ 1245511 w 8608328"/>
              <a:gd name="connsiteY7" fmla="*/ 1677383 h 1677383"/>
              <a:gd name="connsiteX8" fmla="*/ 0 w 8608328"/>
              <a:gd name="connsiteY8" fmla="*/ 1677383 h 16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328" h="1677383">
                <a:moveTo>
                  <a:pt x="0" y="0"/>
                </a:moveTo>
                <a:lnTo>
                  <a:pt x="1245511" y="0"/>
                </a:lnTo>
                <a:lnTo>
                  <a:pt x="4880287" y="0"/>
                </a:lnTo>
                <a:lnTo>
                  <a:pt x="6125798" y="0"/>
                </a:lnTo>
                <a:cubicBezTo>
                  <a:pt x="7234877" y="0"/>
                  <a:pt x="8186461" y="674315"/>
                  <a:pt x="8592936" y="1635329"/>
                </a:cubicBezTo>
                <a:lnTo>
                  <a:pt x="8608328" y="1677383"/>
                </a:lnTo>
                <a:lnTo>
                  <a:pt x="7362817" y="1677383"/>
                </a:lnTo>
                <a:lnTo>
                  <a:pt x="1245511" y="1677383"/>
                </a:lnTo>
                <a:lnTo>
                  <a:pt x="0" y="1677383"/>
                </a:lnTo>
                <a:close/>
              </a:path>
            </a:pathLst>
          </a:custGeom>
          <a:gradFill flip="none" rotWithShape="1">
            <a:gsLst>
              <a:gs pos="0">
                <a:srgbClr val="2EB5B2">
                  <a:alpha val="23000"/>
                </a:srgbClr>
              </a:gs>
              <a:gs pos="100000">
                <a:srgbClr val="0489B2">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87" name="Google Shape;6687;p34"/>
          <p:cNvSpPr/>
          <p:nvPr/>
        </p:nvSpPr>
        <p:spPr>
          <a:xfrm>
            <a:off x="0" y="1168275"/>
            <a:ext cx="12192000" cy="1980237"/>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gradFill>
            <a:gsLst>
              <a:gs pos="0">
                <a:srgbClr val="2EB5B2">
                  <a:alpha val="47450"/>
                </a:srgbClr>
              </a:gs>
              <a:gs pos="100000">
                <a:srgbClr val="0489B2">
                  <a:alpha val="0"/>
                </a:srgbClr>
              </a:gs>
            </a:gsLst>
            <a:path path="circle">
              <a:fillToRect l="100000" t="100000"/>
            </a:path>
            <a:tileRect r="-100000" b="-100000"/>
          </a:grad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sp>
        <p:nvSpPr>
          <p:cNvPr id="6688" name="Google Shape;6688;p34"/>
          <p:cNvSpPr/>
          <p:nvPr/>
        </p:nvSpPr>
        <p:spPr>
          <a:xfrm>
            <a:off x="0" y="2"/>
            <a:ext cx="12192000" cy="3015589"/>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blipFill rotWithShape="1">
            <a:blip r:embed="rId3">
              <a:alphaModFix/>
            </a:blip>
            <a:stretch>
              <a:fillRect/>
            </a:stretch>
          </a:blip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sp>
        <p:nvSpPr>
          <p:cNvPr id="6689" name="Google Shape;6689;p34"/>
          <p:cNvSpPr/>
          <p:nvPr/>
        </p:nvSpPr>
        <p:spPr>
          <a:xfrm>
            <a:off x="0" y="2"/>
            <a:ext cx="12192000" cy="3015589"/>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solidFill>
            <a:srgbClr val="172430">
              <a:alpha val="85490"/>
            </a:srgbClr>
          </a:solid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6690" name="Google Shape;6690;p34" descr="Blockchain Deployment and Management Platform | Zeeve"/>
          <p:cNvPicPr preferRelativeResize="0"/>
          <p:nvPr/>
        </p:nvPicPr>
        <p:blipFill rotWithShape="1">
          <a:blip r:embed="rId4">
            <a:alphaModFix/>
          </a:blip>
          <a:srcRect l="28827" r="28827" b="42469"/>
          <a:stretch/>
        </p:blipFill>
        <p:spPr>
          <a:xfrm>
            <a:off x="11511805" y="6254512"/>
            <a:ext cx="554689" cy="513843"/>
          </a:xfrm>
          <a:prstGeom prst="rect">
            <a:avLst/>
          </a:prstGeom>
          <a:noFill/>
          <a:ln>
            <a:noFill/>
          </a:ln>
        </p:spPr>
      </p:pic>
      <p:grpSp>
        <p:nvGrpSpPr>
          <p:cNvPr id="6692" name="Google Shape;6692;p34"/>
          <p:cNvGrpSpPr/>
          <p:nvPr/>
        </p:nvGrpSpPr>
        <p:grpSpPr>
          <a:xfrm>
            <a:off x="11277444" y="131477"/>
            <a:ext cx="783937" cy="1313776"/>
            <a:chOff x="5895975" y="3095625"/>
            <a:chExt cx="400240" cy="670750"/>
          </a:xfrm>
        </p:grpSpPr>
        <p:grpSp>
          <p:nvGrpSpPr>
            <p:cNvPr id="6693" name="Google Shape;6693;p34"/>
            <p:cNvGrpSpPr/>
            <p:nvPr/>
          </p:nvGrpSpPr>
          <p:grpSpPr>
            <a:xfrm>
              <a:off x="5895975" y="3095625"/>
              <a:ext cx="400240" cy="30861"/>
              <a:chOff x="5895975" y="3095625"/>
              <a:chExt cx="400240" cy="30861"/>
            </a:xfrm>
          </p:grpSpPr>
          <p:sp>
            <p:nvSpPr>
              <p:cNvPr id="6694" name="Google Shape;6694;p34"/>
              <p:cNvSpPr/>
              <p:nvPr/>
            </p:nvSpPr>
            <p:spPr>
              <a:xfrm>
                <a:off x="6265354" y="3095625"/>
                <a:ext cx="30861" cy="30861"/>
              </a:xfrm>
              <a:custGeom>
                <a:avLst/>
                <a:gdLst/>
                <a:ahLst/>
                <a:cxnLst/>
                <a:rect l="l" t="t" r="r" b="b"/>
                <a:pathLst>
                  <a:path w="30861" h="30861" extrusionOk="0">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5" name="Google Shape;6695;p34"/>
              <p:cNvSpPr/>
              <p:nvPr/>
            </p:nvSpPr>
            <p:spPr>
              <a:xfrm>
                <a:off x="6142291" y="3095625"/>
                <a:ext cx="30860" cy="30861"/>
              </a:xfrm>
              <a:custGeom>
                <a:avLst/>
                <a:gdLst/>
                <a:ahLst/>
                <a:cxnLst/>
                <a:rect l="l" t="t" r="r" b="b"/>
                <a:pathLst>
                  <a:path w="30860" h="30861" extrusionOk="0">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6" name="Google Shape;6696;p34"/>
              <p:cNvSpPr/>
              <p:nvPr/>
            </p:nvSpPr>
            <p:spPr>
              <a:xfrm>
                <a:off x="6019133" y="3095625"/>
                <a:ext cx="30860" cy="30861"/>
              </a:xfrm>
              <a:custGeom>
                <a:avLst/>
                <a:gdLst/>
                <a:ahLst/>
                <a:cxnLst/>
                <a:rect l="l" t="t" r="r" b="b"/>
                <a:pathLst>
                  <a:path w="30860" h="30861" extrusionOk="0">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7" name="Google Shape;6697;p34"/>
              <p:cNvSpPr/>
              <p:nvPr/>
            </p:nvSpPr>
            <p:spPr>
              <a:xfrm>
                <a:off x="5895975" y="3095625"/>
                <a:ext cx="30861" cy="30861"/>
              </a:xfrm>
              <a:custGeom>
                <a:avLst/>
                <a:gdLst/>
                <a:ahLst/>
                <a:cxnLst/>
                <a:rect l="l" t="t" r="r" b="b"/>
                <a:pathLst>
                  <a:path w="30861" h="30861" extrusionOk="0">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698" name="Google Shape;6698;p34"/>
            <p:cNvGrpSpPr/>
            <p:nvPr/>
          </p:nvGrpSpPr>
          <p:grpSpPr>
            <a:xfrm>
              <a:off x="5895975" y="3223545"/>
              <a:ext cx="400239" cy="30956"/>
              <a:chOff x="5895975" y="3223545"/>
              <a:chExt cx="400239" cy="30956"/>
            </a:xfrm>
          </p:grpSpPr>
          <p:sp>
            <p:nvSpPr>
              <p:cNvPr id="6699" name="Google Shape;6699;p34"/>
              <p:cNvSpPr/>
              <p:nvPr/>
            </p:nvSpPr>
            <p:spPr>
              <a:xfrm>
                <a:off x="6265354" y="3223641"/>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0" name="Google Shape;6700;p34"/>
              <p:cNvSpPr/>
              <p:nvPr/>
            </p:nvSpPr>
            <p:spPr>
              <a:xfrm>
                <a:off x="6142291" y="3223641"/>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1" name="Google Shape;6701;p34"/>
              <p:cNvSpPr/>
              <p:nvPr/>
            </p:nvSpPr>
            <p:spPr>
              <a:xfrm>
                <a:off x="6019133" y="3223545"/>
                <a:ext cx="30860" cy="30860"/>
              </a:xfrm>
              <a:custGeom>
                <a:avLst/>
                <a:gdLst/>
                <a:ahLst/>
                <a:cxnLst/>
                <a:rect l="l" t="t" r="r" b="b"/>
                <a:pathLst>
                  <a:path w="30860" h="30860" extrusionOk="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2" name="Google Shape;6702;p34"/>
              <p:cNvSpPr/>
              <p:nvPr/>
            </p:nvSpPr>
            <p:spPr>
              <a:xfrm>
                <a:off x="5895975" y="3223641"/>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03" name="Google Shape;6703;p34"/>
            <p:cNvGrpSpPr/>
            <p:nvPr/>
          </p:nvGrpSpPr>
          <p:grpSpPr>
            <a:xfrm>
              <a:off x="5895975" y="3351561"/>
              <a:ext cx="400240" cy="30860"/>
              <a:chOff x="5895975" y="3351561"/>
              <a:chExt cx="400240" cy="30860"/>
            </a:xfrm>
          </p:grpSpPr>
          <p:sp>
            <p:nvSpPr>
              <p:cNvPr id="6704" name="Google Shape;6704;p34"/>
              <p:cNvSpPr/>
              <p:nvPr/>
            </p:nvSpPr>
            <p:spPr>
              <a:xfrm>
                <a:off x="6265354" y="3351561"/>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5" name="Google Shape;6705;p34"/>
              <p:cNvSpPr/>
              <p:nvPr/>
            </p:nvSpPr>
            <p:spPr>
              <a:xfrm>
                <a:off x="6142291" y="3351561"/>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6" name="Google Shape;6706;p34"/>
              <p:cNvSpPr/>
              <p:nvPr/>
            </p:nvSpPr>
            <p:spPr>
              <a:xfrm>
                <a:off x="6019133" y="3351561"/>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7" name="Google Shape;6707;p34"/>
              <p:cNvSpPr/>
              <p:nvPr/>
            </p:nvSpPr>
            <p:spPr>
              <a:xfrm>
                <a:off x="5895975" y="3351561"/>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08" name="Google Shape;6708;p34"/>
            <p:cNvGrpSpPr/>
            <p:nvPr/>
          </p:nvGrpSpPr>
          <p:grpSpPr>
            <a:xfrm>
              <a:off x="5895975" y="3479577"/>
              <a:ext cx="400239" cy="30860"/>
              <a:chOff x="5895975" y="3479577"/>
              <a:chExt cx="400239" cy="30860"/>
            </a:xfrm>
          </p:grpSpPr>
          <p:sp>
            <p:nvSpPr>
              <p:cNvPr id="6709" name="Google Shape;6709;p34"/>
              <p:cNvSpPr/>
              <p:nvPr/>
            </p:nvSpPr>
            <p:spPr>
              <a:xfrm>
                <a:off x="6265354" y="3479577"/>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0" name="Google Shape;6710;p34"/>
              <p:cNvSpPr/>
              <p:nvPr/>
            </p:nvSpPr>
            <p:spPr>
              <a:xfrm>
                <a:off x="6142291" y="3479577"/>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1" name="Google Shape;6711;p34"/>
              <p:cNvSpPr/>
              <p:nvPr/>
            </p:nvSpPr>
            <p:spPr>
              <a:xfrm>
                <a:off x="6019133" y="3479577"/>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2" name="Google Shape;6712;p34"/>
              <p:cNvSpPr/>
              <p:nvPr/>
            </p:nvSpPr>
            <p:spPr>
              <a:xfrm>
                <a:off x="5895975" y="3479577"/>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13" name="Google Shape;6713;p34"/>
            <p:cNvGrpSpPr/>
            <p:nvPr/>
          </p:nvGrpSpPr>
          <p:grpSpPr>
            <a:xfrm>
              <a:off x="5895975" y="3607498"/>
              <a:ext cx="400240" cy="30860"/>
              <a:chOff x="5895975" y="3607498"/>
              <a:chExt cx="400240" cy="30860"/>
            </a:xfrm>
          </p:grpSpPr>
          <p:sp>
            <p:nvSpPr>
              <p:cNvPr id="6714" name="Google Shape;6714;p34"/>
              <p:cNvSpPr/>
              <p:nvPr/>
            </p:nvSpPr>
            <p:spPr>
              <a:xfrm>
                <a:off x="6265354" y="3607498"/>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5" name="Google Shape;6715;p34"/>
              <p:cNvSpPr/>
              <p:nvPr/>
            </p:nvSpPr>
            <p:spPr>
              <a:xfrm>
                <a:off x="6142291" y="3607498"/>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6" name="Google Shape;6716;p34"/>
              <p:cNvSpPr/>
              <p:nvPr/>
            </p:nvSpPr>
            <p:spPr>
              <a:xfrm>
                <a:off x="6019133" y="3607498"/>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7" name="Google Shape;6717;p34"/>
              <p:cNvSpPr/>
              <p:nvPr/>
            </p:nvSpPr>
            <p:spPr>
              <a:xfrm>
                <a:off x="5895975" y="3607498"/>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18" name="Google Shape;6718;p34"/>
            <p:cNvGrpSpPr/>
            <p:nvPr/>
          </p:nvGrpSpPr>
          <p:grpSpPr>
            <a:xfrm>
              <a:off x="5895975" y="3735514"/>
              <a:ext cx="400239" cy="30861"/>
              <a:chOff x="5895975" y="3735514"/>
              <a:chExt cx="400239" cy="30861"/>
            </a:xfrm>
          </p:grpSpPr>
          <p:sp>
            <p:nvSpPr>
              <p:cNvPr id="6719" name="Google Shape;6719;p34"/>
              <p:cNvSpPr/>
              <p:nvPr/>
            </p:nvSpPr>
            <p:spPr>
              <a:xfrm>
                <a:off x="6265354" y="3735514"/>
                <a:ext cx="30860" cy="30861"/>
              </a:xfrm>
              <a:custGeom>
                <a:avLst/>
                <a:gdLst/>
                <a:ahLst/>
                <a:cxnLst/>
                <a:rect l="l" t="t" r="r" b="b"/>
                <a:pathLst>
                  <a:path w="30860" h="30861" extrusionOk="0">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0" name="Google Shape;6720;p34"/>
              <p:cNvSpPr/>
              <p:nvPr/>
            </p:nvSpPr>
            <p:spPr>
              <a:xfrm>
                <a:off x="6142291" y="3735514"/>
                <a:ext cx="30861" cy="30861"/>
              </a:xfrm>
              <a:custGeom>
                <a:avLst/>
                <a:gdLst/>
                <a:ahLst/>
                <a:cxnLst/>
                <a:rect l="l" t="t" r="r" b="b"/>
                <a:pathLst>
                  <a:path w="30861" h="30861" extrusionOk="0">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1" name="Google Shape;6721;p34"/>
              <p:cNvSpPr/>
              <p:nvPr/>
            </p:nvSpPr>
            <p:spPr>
              <a:xfrm>
                <a:off x="6019133" y="3735514"/>
                <a:ext cx="30860" cy="30860"/>
              </a:xfrm>
              <a:custGeom>
                <a:avLst/>
                <a:gdLst/>
                <a:ahLst/>
                <a:cxnLst/>
                <a:rect l="l" t="t" r="r" b="b"/>
                <a:pathLst>
                  <a:path w="30860" h="30860" extrusionOk="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2" name="Google Shape;6722;p34"/>
              <p:cNvSpPr/>
              <p:nvPr/>
            </p:nvSpPr>
            <p:spPr>
              <a:xfrm>
                <a:off x="5895975" y="3735514"/>
                <a:ext cx="30861" cy="30861"/>
              </a:xfrm>
              <a:custGeom>
                <a:avLst/>
                <a:gdLst/>
                <a:ahLst/>
                <a:cxnLst/>
                <a:rect l="l" t="t" r="r" b="b"/>
                <a:pathLst>
                  <a:path w="30861" h="30861" extrusionOk="0">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26" name="Google Shape;6726;p34"/>
          <p:cNvGrpSpPr/>
          <p:nvPr/>
        </p:nvGrpSpPr>
        <p:grpSpPr>
          <a:xfrm>
            <a:off x="3685391" y="798535"/>
            <a:ext cx="8250984" cy="5772460"/>
            <a:chOff x="4738717" y="1085737"/>
            <a:chExt cx="8039805" cy="6184779"/>
          </a:xfrm>
        </p:grpSpPr>
        <p:grpSp>
          <p:nvGrpSpPr>
            <p:cNvPr id="6727" name="Google Shape;6727;p34"/>
            <p:cNvGrpSpPr/>
            <p:nvPr/>
          </p:nvGrpSpPr>
          <p:grpSpPr>
            <a:xfrm>
              <a:off x="5493340" y="1085737"/>
              <a:ext cx="6927692" cy="6009013"/>
              <a:chOff x="5493340" y="1085737"/>
              <a:chExt cx="6927692" cy="6009013"/>
            </a:xfrm>
          </p:grpSpPr>
          <p:grpSp>
            <p:nvGrpSpPr>
              <p:cNvPr id="6728" name="Google Shape;6728;p34"/>
              <p:cNvGrpSpPr/>
              <p:nvPr/>
            </p:nvGrpSpPr>
            <p:grpSpPr>
              <a:xfrm>
                <a:off x="5493340" y="4452010"/>
                <a:ext cx="4134592" cy="2642740"/>
                <a:chOff x="5493340" y="4452010"/>
                <a:chExt cx="4134592" cy="2642740"/>
              </a:xfrm>
            </p:grpSpPr>
            <p:grpSp>
              <p:nvGrpSpPr>
                <p:cNvPr id="6729" name="Google Shape;6729;p34"/>
                <p:cNvGrpSpPr/>
                <p:nvPr/>
              </p:nvGrpSpPr>
              <p:grpSpPr>
                <a:xfrm>
                  <a:off x="5523808" y="4487071"/>
                  <a:ext cx="4104124" cy="2570321"/>
                  <a:chOff x="5523808" y="4487071"/>
                  <a:chExt cx="4104124" cy="2570321"/>
                </a:xfrm>
              </p:grpSpPr>
              <p:sp>
                <p:nvSpPr>
                  <p:cNvPr id="6730" name="Google Shape;6730;p34"/>
                  <p:cNvSpPr/>
                  <p:nvPr/>
                </p:nvSpPr>
                <p:spPr>
                  <a:xfrm>
                    <a:off x="6509955" y="4869833"/>
                    <a:ext cx="1065761" cy="219858"/>
                  </a:xfrm>
                  <a:custGeom>
                    <a:avLst/>
                    <a:gdLst/>
                    <a:ahLst/>
                    <a:cxnLst/>
                    <a:rect l="l" t="t" r="r" b="b"/>
                    <a:pathLst>
                      <a:path w="1065761" h="219858" extrusionOk="0">
                        <a:moveTo>
                          <a:pt x="1065762" y="218634"/>
                        </a:moveTo>
                        <a:lnTo>
                          <a:pt x="306" y="0"/>
                        </a:lnTo>
                        <a:lnTo>
                          <a:pt x="0" y="1378"/>
                        </a:lnTo>
                        <a:lnTo>
                          <a:pt x="1065456" y="219859"/>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1" name="Google Shape;6731;p34"/>
                  <p:cNvSpPr/>
                  <p:nvPr/>
                </p:nvSpPr>
                <p:spPr>
                  <a:xfrm>
                    <a:off x="7574798" y="5088160"/>
                    <a:ext cx="2051297" cy="1969232"/>
                  </a:xfrm>
                  <a:custGeom>
                    <a:avLst/>
                    <a:gdLst/>
                    <a:ahLst/>
                    <a:cxnLst/>
                    <a:rect l="l" t="t" r="r" b="b"/>
                    <a:pathLst>
                      <a:path w="2051297" h="1969232" extrusionOk="0">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2" name="Google Shape;6732;p34"/>
                  <p:cNvSpPr/>
                  <p:nvPr/>
                </p:nvSpPr>
                <p:spPr>
                  <a:xfrm>
                    <a:off x="7574339" y="4487071"/>
                    <a:ext cx="2053593" cy="1095158"/>
                  </a:xfrm>
                  <a:custGeom>
                    <a:avLst/>
                    <a:gdLst/>
                    <a:ahLst/>
                    <a:cxnLst/>
                    <a:rect l="l" t="t" r="r" b="b"/>
                    <a:pathLst>
                      <a:path w="2053593" h="1095158" extrusionOk="0">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3" name="Google Shape;6733;p34"/>
                  <p:cNvSpPr/>
                  <p:nvPr/>
                </p:nvSpPr>
                <p:spPr>
                  <a:xfrm>
                    <a:off x="5523808" y="4869833"/>
                    <a:ext cx="2053899" cy="1068058"/>
                  </a:xfrm>
                  <a:custGeom>
                    <a:avLst/>
                    <a:gdLst/>
                    <a:ahLst/>
                    <a:cxnLst/>
                    <a:rect l="l" t="t" r="r" b="b"/>
                    <a:pathLst>
                      <a:path w="2053899" h="1068058" extrusionOk="0">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4" name="Google Shape;6734;p34"/>
                  <p:cNvSpPr/>
                  <p:nvPr/>
                </p:nvSpPr>
                <p:spPr>
                  <a:xfrm>
                    <a:off x="5524879" y="5088160"/>
                    <a:ext cx="2242831" cy="1969079"/>
                  </a:xfrm>
                  <a:custGeom>
                    <a:avLst/>
                    <a:gdLst/>
                    <a:ahLst/>
                    <a:cxnLst/>
                    <a:rect l="l" t="t" r="r" b="b"/>
                    <a:pathLst>
                      <a:path w="2242831" h="1969079" extrusionOk="0">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35" name="Google Shape;6735;p34"/>
                <p:cNvGrpSpPr/>
                <p:nvPr/>
              </p:nvGrpSpPr>
              <p:grpSpPr>
                <a:xfrm>
                  <a:off x="5493340" y="4452010"/>
                  <a:ext cx="2664634" cy="2642740"/>
                  <a:chOff x="5493340" y="4452010"/>
                  <a:chExt cx="2664634" cy="2642740"/>
                </a:xfrm>
              </p:grpSpPr>
              <p:sp>
                <p:nvSpPr>
                  <p:cNvPr id="6736" name="Google Shape;6736;p34"/>
                  <p:cNvSpPr/>
                  <p:nvPr/>
                </p:nvSpPr>
                <p:spPr>
                  <a:xfrm>
                    <a:off x="5493340" y="5902830"/>
                    <a:ext cx="66447" cy="66447"/>
                  </a:xfrm>
                  <a:custGeom>
                    <a:avLst/>
                    <a:gdLst/>
                    <a:ahLst/>
                    <a:cxnLst/>
                    <a:rect l="l" t="t" r="r" b="b"/>
                    <a:pathLst>
                      <a:path w="66447" h="66447" extrusionOk="0">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7" name="Google Shape;6737;p34"/>
                  <p:cNvSpPr/>
                  <p:nvPr/>
                </p:nvSpPr>
                <p:spPr>
                  <a:xfrm>
                    <a:off x="6449785" y="4810122"/>
                    <a:ext cx="120646" cy="120646"/>
                  </a:xfrm>
                  <a:custGeom>
                    <a:avLst/>
                    <a:gdLst/>
                    <a:ahLst/>
                    <a:cxnLst/>
                    <a:rect l="l" t="t" r="r" b="b"/>
                    <a:pathLst>
                      <a:path w="120646" h="120646" extrusionOk="0">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8" name="Google Shape;6738;p34"/>
                  <p:cNvSpPr/>
                  <p:nvPr/>
                </p:nvSpPr>
                <p:spPr>
                  <a:xfrm>
                    <a:off x="7548005" y="5061520"/>
                    <a:ext cx="55117" cy="55117"/>
                  </a:xfrm>
                  <a:custGeom>
                    <a:avLst/>
                    <a:gdLst/>
                    <a:ahLst/>
                    <a:cxnLst/>
                    <a:rect l="l" t="t" r="r" b="b"/>
                    <a:pathLst>
                      <a:path w="55117" h="55117" extrusionOk="0">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9" name="Google Shape;6739;p34"/>
                  <p:cNvSpPr/>
                  <p:nvPr/>
                </p:nvSpPr>
                <p:spPr>
                  <a:xfrm>
                    <a:off x="7728363" y="7017586"/>
                    <a:ext cx="77164" cy="77164"/>
                  </a:xfrm>
                  <a:custGeom>
                    <a:avLst/>
                    <a:gdLst/>
                    <a:ahLst/>
                    <a:cxnLst/>
                    <a:rect l="l" t="t" r="r" b="b"/>
                    <a:pathLst>
                      <a:path w="77164" h="77164" extrusionOk="0">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0" name="Google Shape;6740;p34"/>
                  <p:cNvSpPr/>
                  <p:nvPr/>
                </p:nvSpPr>
                <p:spPr>
                  <a:xfrm>
                    <a:off x="8086015" y="4452010"/>
                    <a:ext cx="71959" cy="71959"/>
                  </a:xfrm>
                  <a:custGeom>
                    <a:avLst/>
                    <a:gdLst/>
                    <a:ahLst/>
                    <a:cxnLst/>
                    <a:rect l="l" t="t" r="r" b="b"/>
                    <a:pathLst>
                      <a:path w="71959" h="71959" extrusionOk="0">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41" name="Google Shape;6741;p34"/>
              <p:cNvGrpSpPr/>
              <p:nvPr/>
            </p:nvGrpSpPr>
            <p:grpSpPr>
              <a:xfrm>
                <a:off x="9113548" y="1085737"/>
                <a:ext cx="3307484" cy="3609330"/>
                <a:chOff x="9113548" y="1085737"/>
                <a:chExt cx="3307484" cy="3609330"/>
              </a:xfrm>
            </p:grpSpPr>
            <p:grpSp>
              <p:nvGrpSpPr>
                <p:cNvPr id="6742" name="Google Shape;6742;p34"/>
                <p:cNvGrpSpPr/>
                <p:nvPr/>
              </p:nvGrpSpPr>
              <p:grpSpPr>
                <a:xfrm>
                  <a:off x="9158514" y="1113408"/>
                  <a:ext cx="3227600" cy="3433067"/>
                  <a:chOff x="9158514" y="1113408"/>
                  <a:chExt cx="3227600" cy="3433067"/>
                </a:xfrm>
              </p:grpSpPr>
              <p:sp>
                <p:nvSpPr>
                  <p:cNvPr id="6743" name="Google Shape;6743;p34"/>
                  <p:cNvSpPr/>
                  <p:nvPr/>
                </p:nvSpPr>
                <p:spPr>
                  <a:xfrm>
                    <a:off x="9317896" y="1113408"/>
                    <a:ext cx="659728" cy="2125093"/>
                  </a:xfrm>
                  <a:custGeom>
                    <a:avLst/>
                    <a:gdLst/>
                    <a:ahLst/>
                    <a:cxnLst/>
                    <a:rect l="l" t="t" r="r" b="b"/>
                    <a:pathLst>
                      <a:path w="659728" h="2125093" extrusionOk="0">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4" name="Google Shape;6744;p34"/>
                  <p:cNvSpPr/>
                  <p:nvPr/>
                </p:nvSpPr>
                <p:spPr>
                  <a:xfrm>
                    <a:off x="9158514" y="2166156"/>
                    <a:ext cx="819722" cy="1070661"/>
                  </a:xfrm>
                  <a:custGeom>
                    <a:avLst/>
                    <a:gdLst/>
                    <a:ahLst/>
                    <a:cxnLst/>
                    <a:rect l="l" t="t" r="r" b="b"/>
                    <a:pathLst>
                      <a:path w="819722" h="1070661" extrusionOk="0">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5" name="Google Shape;6745;p34"/>
                  <p:cNvSpPr/>
                  <p:nvPr/>
                </p:nvSpPr>
                <p:spPr>
                  <a:xfrm>
                    <a:off x="11456310" y="3977998"/>
                    <a:ext cx="929498" cy="567253"/>
                  </a:xfrm>
                  <a:custGeom>
                    <a:avLst/>
                    <a:gdLst/>
                    <a:ahLst/>
                    <a:cxnLst/>
                    <a:rect l="l" t="t" r="r" b="b"/>
                    <a:pathLst>
                      <a:path w="929498" h="567253" extrusionOk="0">
                        <a:moveTo>
                          <a:pt x="765" y="567253"/>
                        </a:moveTo>
                        <a:lnTo>
                          <a:pt x="929499" y="1072"/>
                        </a:lnTo>
                        <a:lnTo>
                          <a:pt x="928733" y="0"/>
                        </a:lnTo>
                        <a:lnTo>
                          <a:pt x="0" y="566028"/>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6" name="Google Shape;6746;p34"/>
                  <p:cNvSpPr/>
                  <p:nvPr/>
                </p:nvSpPr>
                <p:spPr>
                  <a:xfrm>
                    <a:off x="11455238" y="2525493"/>
                    <a:ext cx="930876" cy="2020982"/>
                  </a:xfrm>
                  <a:custGeom>
                    <a:avLst/>
                    <a:gdLst/>
                    <a:ahLst/>
                    <a:cxnLst/>
                    <a:rect l="l" t="t" r="r" b="b"/>
                    <a:pathLst>
                      <a:path w="930876" h="2020982" extrusionOk="0">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7" name="Google Shape;6747;p34"/>
                  <p:cNvSpPr/>
                  <p:nvPr/>
                </p:nvSpPr>
                <p:spPr>
                  <a:xfrm>
                    <a:off x="9645234" y="1115246"/>
                    <a:ext cx="2735828" cy="2120959"/>
                  </a:xfrm>
                  <a:custGeom>
                    <a:avLst/>
                    <a:gdLst/>
                    <a:ahLst/>
                    <a:cxnLst/>
                    <a:rect l="l" t="t" r="r" b="b"/>
                    <a:pathLst>
                      <a:path w="2735828" h="2120959" extrusionOk="0">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48" name="Google Shape;6748;p34"/>
                <p:cNvGrpSpPr/>
                <p:nvPr/>
              </p:nvGrpSpPr>
              <p:grpSpPr>
                <a:xfrm>
                  <a:off x="9113548" y="1085737"/>
                  <a:ext cx="3307484" cy="3609330"/>
                  <a:chOff x="9113548" y="1085737"/>
                  <a:chExt cx="3307484" cy="3609330"/>
                </a:xfrm>
              </p:grpSpPr>
              <p:sp>
                <p:nvSpPr>
                  <p:cNvPr id="6749" name="Google Shape;6749;p34"/>
                  <p:cNvSpPr/>
                  <p:nvPr/>
                </p:nvSpPr>
                <p:spPr>
                  <a:xfrm>
                    <a:off x="12337416" y="2486747"/>
                    <a:ext cx="83616" cy="83616"/>
                  </a:xfrm>
                  <a:custGeom>
                    <a:avLst/>
                    <a:gdLst/>
                    <a:ahLst/>
                    <a:cxnLst/>
                    <a:rect l="l" t="t" r="r" b="b"/>
                    <a:pathLst>
                      <a:path w="83616" h="83616" extrusionOk="0">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0" name="Google Shape;6750;p34"/>
                  <p:cNvSpPr/>
                  <p:nvPr/>
                </p:nvSpPr>
                <p:spPr>
                  <a:xfrm>
                    <a:off x="12352639" y="3945747"/>
                    <a:ext cx="65725" cy="65725"/>
                  </a:xfrm>
                  <a:custGeom>
                    <a:avLst/>
                    <a:gdLst/>
                    <a:ahLst/>
                    <a:cxnLst/>
                    <a:rect l="l" t="t" r="r" b="b"/>
                    <a:pathLst>
                      <a:path w="65725" h="65725" extrusionOk="0">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1" name="Google Shape;6751;p34"/>
                  <p:cNvSpPr/>
                  <p:nvPr/>
                </p:nvSpPr>
                <p:spPr>
                  <a:xfrm>
                    <a:off x="11425572" y="4513442"/>
                    <a:ext cx="62239" cy="62239"/>
                  </a:xfrm>
                  <a:custGeom>
                    <a:avLst/>
                    <a:gdLst/>
                    <a:ahLst/>
                    <a:cxnLst/>
                    <a:rect l="l" t="t" r="r" b="b"/>
                    <a:pathLst>
                      <a:path w="62239" h="62239" extrusionOk="0">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2" name="Google Shape;6752;p34"/>
                  <p:cNvSpPr/>
                  <p:nvPr/>
                </p:nvSpPr>
                <p:spPr>
                  <a:xfrm>
                    <a:off x="10339862" y="3113101"/>
                    <a:ext cx="25278" cy="25278"/>
                  </a:xfrm>
                  <a:custGeom>
                    <a:avLst/>
                    <a:gdLst/>
                    <a:ahLst/>
                    <a:cxnLst/>
                    <a:rect l="l" t="t" r="r" b="b"/>
                    <a:pathLst>
                      <a:path w="25278" h="25278" extrusionOk="0">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3" name="Google Shape;6753;p34"/>
                  <p:cNvSpPr/>
                  <p:nvPr/>
                </p:nvSpPr>
                <p:spPr>
                  <a:xfrm>
                    <a:off x="10848629" y="2962905"/>
                    <a:ext cx="25278" cy="25278"/>
                  </a:xfrm>
                  <a:custGeom>
                    <a:avLst/>
                    <a:gdLst/>
                    <a:ahLst/>
                    <a:cxnLst/>
                    <a:rect l="l" t="t" r="r" b="b"/>
                    <a:pathLst>
                      <a:path w="25278" h="25278" extrusionOk="0">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4" name="Google Shape;6754;p34"/>
                  <p:cNvSpPr/>
                  <p:nvPr/>
                </p:nvSpPr>
                <p:spPr>
                  <a:xfrm>
                    <a:off x="9937733" y="3196621"/>
                    <a:ext cx="77332" cy="77332"/>
                  </a:xfrm>
                  <a:custGeom>
                    <a:avLst/>
                    <a:gdLst/>
                    <a:ahLst/>
                    <a:cxnLst/>
                    <a:rect l="l" t="t" r="r" b="b"/>
                    <a:pathLst>
                      <a:path w="77332" h="77332" extrusionOk="0">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5" name="Google Shape;6755;p34"/>
                  <p:cNvSpPr/>
                  <p:nvPr/>
                </p:nvSpPr>
                <p:spPr>
                  <a:xfrm>
                    <a:off x="9289514" y="2138961"/>
                    <a:ext cx="58179" cy="58064"/>
                  </a:xfrm>
                  <a:custGeom>
                    <a:avLst/>
                    <a:gdLst/>
                    <a:ahLst/>
                    <a:cxnLst/>
                    <a:rect l="l" t="t" r="r" b="b"/>
                    <a:pathLst>
                      <a:path w="58179" h="58064" extrusionOk="0">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6" name="Google Shape;6756;p34"/>
                  <p:cNvSpPr/>
                  <p:nvPr/>
                </p:nvSpPr>
                <p:spPr>
                  <a:xfrm>
                    <a:off x="9113548" y="2793052"/>
                    <a:ext cx="91424" cy="91539"/>
                  </a:xfrm>
                  <a:custGeom>
                    <a:avLst/>
                    <a:gdLst/>
                    <a:ahLst/>
                    <a:cxnLst/>
                    <a:rect l="l" t="t" r="r" b="b"/>
                    <a:pathLst>
                      <a:path w="91424" h="91539" extrusionOk="0">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nvGrpSpPr>
                  <p:cNvPr id="6757" name="Google Shape;6757;p34"/>
                  <p:cNvGrpSpPr/>
                  <p:nvPr/>
                </p:nvGrpSpPr>
                <p:grpSpPr>
                  <a:xfrm>
                    <a:off x="9453893" y="1085737"/>
                    <a:ext cx="221921" cy="3609330"/>
                    <a:chOff x="9453893" y="1085737"/>
                    <a:chExt cx="221921" cy="3609330"/>
                  </a:xfrm>
                </p:grpSpPr>
                <p:sp>
                  <p:nvSpPr>
                    <p:cNvPr id="6758" name="Google Shape;6758;p34"/>
                    <p:cNvSpPr/>
                    <p:nvPr/>
                  </p:nvSpPr>
                  <p:spPr>
                    <a:xfrm>
                      <a:off x="9615059" y="1085737"/>
                      <a:ext cx="60755" cy="60854"/>
                    </a:xfrm>
                    <a:custGeom>
                      <a:avLst/>
                      <a:gdLst/>
                      <a:ahLst/>
                      <a:cxnLst/>
                      <a:rect l="l" t="t" r="r" b="b"/>
                      <a:pathLst>
                        <a:path w="60755" h="60854" extrusionOk="0">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9" name="Google Shape;6759;p34"/>
                    <p:cNvSpPr/>
                    <p:nvPr/>
                  </p:nvSpPr>
                  <p:spPr>
                    <a:xfrm>
                      <a:off x="9453893" y="4665816"/>
                      <a:ext cx="29283" cy="29251"/>
                    </a:xfrm>
                    <a:custGeom>
                      <a:avLst/>
                      <a:gdLst/>
                      <a:ahLst/>
                      <a:cxnLst/>
                      <a:rect l="l" t="t" r="r" b="b"/>
                      <a:pathLst>
                        <a:path w="29283" h="29251" extrusionOk="0">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grpSp>
          <p:nvGrpSpPr>
            <p:cNvPr id="6760" name="Google Shape;6760;p34"/>
            <p:cNvGrpSpPr/>
            <p:nvPr/>
          </p:nvGrpSpPr>
          <p:grpSpPr>
            <a:xfrm>
              <a:off x="4738717" y="1693341"/>
              <a:ext cx="7915669" cy="5577175"/>
              <a:chOff x="4738717" y="1693341"/>
              <a:chExt cx="7915669" cy="5577175"/>
            </a:xfrm>
          </p:grpSpPr>
          <p:grpSp>
            <p:nvGrpSpPr>
              <p:cNvPr id="6761" name="Google Shape;6761;p34"/>
              <p:cNvGrpSpPr/>
              <p:nvPr/>
            </p:nvGrpSpPr>
            <p:grpSpPr>
              <a:xfrm>
                <a:off x="4810799" y="1831443"/>
                <a:ext cx="6119774" cy="5366959"/>
                <a:chOff x="4810799" y="1831443"/>
                <a:chExt cx="6119774" cy="5366959"/>
              </a:xfrm>
            </p:grpSpPr>
            <p:grpSp>
              <p:nvGrpSpPr>
                <p:cNvPr id="6762" name="Google Shape;6762;p34"/>
                <p:cNvGrpSpPr/>
                <p:nvPr/>
              </p:nvGrpSpPr>
              <p:grpSpPr>
                <a:xfrm>
                  <a:off x="4810799" y="1870052"/>
                  <a:ext cx="6079788" cy="5328350"/>
                  <a:chOff x="4810799" y="1870052"/>
                  <a:chExt cx="6079788" cy="5328350"/>
                </a:xfrm>
              </p:grpSpPr>
              <p:sp>
                <p:nvSpPr>
                  <p:cNvPr id="6763" name="Google Shape;6763;p34"/>
                  <p:cNvSpPr/>
                  <p:nvPr/>
                </p:nvSpPr>
                <p:spPr>
                  <a:xfrm>
                    <a:off x="5979600" y="4900607"/>
                    <a:ext cx="1714925" cy="1272759"/>
                  </a:xfrm>
                  <a:custGeom>
                    <a:avLst/>
                    <a:gdLst/>
                    <a:ahLst/>
                    <a:cxnLst/>
                    <a:rect l="l" t="t" r="r" b="b"/>
                    <a:pathLst>
                      <a:path w="1714925" h="1272759" extrusionOk="0">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4" name="Google Shape;6764;p34"/>
                  <p:cNvSpPr/>
                  <p:nvPr/>
                </p:nvSpPr>
                <p:spPr>
                  <a:xfrm>
                    <a:off x="10765807" y="1872502"/>
                    <a:ext cx="124474" cy="1239842"/>
                  </a:xfrm>
                  <a:custGeom>
                    <a:avLst/>
                    <a:gdLst/>
                    <a:ahLst/>
                    <a:cxnLst/>
                    <a:rect l="l" t="t" r="r" b="b"/>
                    <a:pathLst>
                      <a:path w="124474" h="1239842" extrusionOk="0">
                        <a:moveTo>
                          <a:pt x="0" y="1239689"/>
                        </a:moveTo>
                        <a:lnTo>
                          <a:pt x="1684" y="1239842"/>
                        </a:lnTo>
                        <a:lnTo>
                          <a:pt x="124474" y="153"/>
                        </a:lnTo>
                        <a:lnTo>
                          <a:pt x="122943" y="0"/>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5" name="Google Shape;6765;p34"/>
                  <p:cNvSpPr/>
                  <p:nvPr/>
                </p:nvSpPr>
                <p:spPr>
                  <a:xfrm>
                    <a:off x="5820678" y="4901832"/>
                    <a:ext cx="1507469" cy="1271228"/>
                  </a:xfrm>
                  <a:custGeom>
                    <a:avLst/>
                    <a:gdLst/>
                    <a:ahLst/>
                    <a:cxnLst/>
                    <a:rect l="l" t="t" r="r" b="b"/>
                    <a:pathLst>
                      <a:path w="1507469" h="1271228" extrusionOk="0">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6" name="Google Shape;6766;p34"/>
                  <p:cNvSpPr/>
                  <p:nvPr/>
                </p:nvSpPr>
                <p:spPr>
                  <a:xfrm>
                    <a:off x="4810799" y="4899229"/>
                    <a:ext cx="1174313" cy="2299173"/>
                  </a:xfrm>
                  <a:custGeom>
                    <a:avLst/>
                    <a:gdLst/>
                    <a:ahLst/>
                    <a:cxnLst/>
                    <a:rect l="l" t="t" r="r" b="b"/>
                    <a:pathLst>
                      <a:path w="1174313" h="2299173" extrusionOk="0">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7" name="Google Shape;6767;p34"/>
                  <p:cNvSpPr/>
                  <p:nvPr/>
                </p:nvSpPr>
                <p:spPr>
                  <a:xfrm>
                    <a:off x="9264309" y="1870052"/>
                    <a:ext cx="1626278" cy="1958362"/>
                  </a:xfrm>
                  <a:custGeom>
                    <a:avLst/>
                    <a:gdLst/>
                    <a:ahLst/>
                    <a:cxnLst/>
                    <a:rect l="l" t="t" r="r" b="b"/>
                    <a:pathLst>
                      <a:path w="1626278" h="1958362" extrusionOk="0">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8" name="Google Shape;6768;p34"/>
                  <p:cNvSpPr/>
                  <p:nvPr/>
                </p:nvSpPr>
                <p:spPr>
                  <a:xfrm>
                    <a:off x="7691924" y="3825659"/>
                    <a:ext cx="1575907" cy="1967395"/>
                  </a:xfrm>
                  <a:custGeom>
                    <a:avLst/>
                    <a:gdLst/>
                    <a:ahLst/>
                    <a:cxnLst/>
                    <a:rect l="l" t="t" r="r" b="b"/>
                    <a:pathLst>
                      <a:path w="1575907" h="1967395" extrusionOk="0">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9" name="Google Shape;6769;p34"/>
                  <p:cNvSpPr/>
                  <p:nvPr/>
                </p:nvSpPr>
                <p:spPr>
                  <a:xfrm>
                    <a:off x="5981744" y="3824434"/>
                    <a:ext cx="3287770" cy="1905694"/>
                  </a:xfrm>
                  <a:custGeom>
                    <a:avLst/>
                    <a:gdLst/>
                    <a:ahLst/>
                    <a:cxnLst/>
                    <a:rect l="l" t="t" r="r" b="b"/>
                    <a:pathLst>
                      <a:path w="3287770" h="1905694" extrusionOk="0">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70" name="Google Shape;6770;p34"/>
                <p:cNvGrpSpPr/>
                <p:nvPr/>
              </p:nvGrpSpPr>
              <p:grpSpPr>
                <a:xfrm>
                  <a:off x="5765777" y="1831443"/>
                  <a:ext cx="5164796" cy="4392990"/>
                  <a:chOff x="5765777" y="1831443"/>
                  <a:chExt cx="5164796" cy="4392990"/>
                </a:xfrm>
              </p:grpSpPr>
              <p:sp>
                <p:nvSpPr>
                  <p:cNvPr id="6771" name="Google Shape;6771;p34"/>
                  <p:cNvSpPr/>
                  <p:nvPr/>
                </p:nvSpPr>
                <p:spPr>
                  <a:xfrm>
                    <a:off x="5941715" y="4865924"/>
                    <a:ext cx="71024" cy="71037"/>
                  </a:xfrm>
                  <a:custGeom>
                    <a:avLst/>
                    <a:gdLst/>
                    <a:ahLst/>
                    <a:cxnLst/>
                    <a:rect l="l" t="t" r="r" b="b"/>
                    <a:pathLst>
                      <a:path w="71024" h="71037" extrusionOk="0">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2" name="Google Shape;6772;p34"/>
                  <p:cNvSpPr/>
                  <p:nvPr/>
                </p:nvSpPr>
                <p:spPr>
                  <a:xfrm>
                    <a:off x="5765777" y="6107901"/>
                    <a:ext cx="111805" cy="111805"/>
                  </a:xfrm>
                  <a:custGeom>
                    <a:avLst/>
                    <a:gdLst/>
                    <a:ahLst/>
                    <a:cxnLst/>
                    <a:rect l="l" t="t" r="r" b="b"/>
                    <a:pathLst>
                      <a:path w="111805" h="111805" extrusionOk="0">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3" name="Google Shape;6773;p34"/>
                  <p:cNvSpPr/>
                  <p:nvPr/>
                </p:nvSpPr>
                <p:spPr>
                  <a:xfrm>
                    <a:off x="7274170" y="6120155"/>
                    <a:ext cx="104279" cy="104278"/>
                  </a:xfrm>
                  <a:custGeom>
                    <a:avLst/>
                    <a:gdLst/>
                    <a:ahLst/>
                    <a:cxnLst/>
                    <a:rect l="l" t="t" r="r" b="b"/>
                    <a:pathLst>
                      <a:path w="104279" h="104278" extrusionOk="0">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4" name="Google Shape;6774;p34"/>
                  <p:cNvSpPr/>
                  <p:nvPr/>
                </p:nvSpPr>
                <p:spPr>
                  <a:xfrm>
                    <a:off x="7659172" y="5695080"/>
                    <a:ext cx="68258" cy="68258"/>
                  </a:xfrm>
                  <a:custGeom>
                    <a:avLst/>
                    <a:gdLst/>
                    <a:ahLst/>
                    <a:cxnLst/>
                    <a:rect l="l" t="t" r="r" b="b"/>
                    <a:pathLst>
                      <a:path w="68258" h="68258" extrusionOk="0">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5" name="Google Shape;6775;p34"/>
                  <p:cNvSpPr/>
                  <p:nvPr/>
                </p:nvSpPr>
                <p:spPr>
                  <a:xfrm>
                    <a:off x="7955999" y="5746786"/>
                    <a:ext cx="90698" cy="90698"/>
                  </a:xfrm>
                  <a:custGeom>
                    <a:avLst/>
                    <a:gdLst/>
                    <a:ahLst/>
                    <a:cxnLst/>
                    <a:rect l="l" t="t" r="r" b="b"/>
                    <a:pathLst>
                      <a:path w="90698" h="90698" extrusionOk="0">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6" name="Google Shape;6776;p34"/>
                  <p:cNvSpPr/>
                  <p:nvPr/>
                </p:nvSpPr>
                <p:spPr>
                  <a:xfrm>
                    <a:off x="10728693" y="3074311"/>
                    <a:ext cx="75911" cy="75911"/>
                  </a:xfrm>
                  <a:custGeom>
                    <a:avLst/>
                    <a:gdLst/>
                    <a:ahLst/>
                    <a:cxnLst/>
                    <a:rect l="l" t="t" r="r" b="b"/>
                    <a:pathLst>
                      <a:path w="75911" h="75911" extrusionOk="0">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7" name="Google Shape;6777;p34"/>
                  <p:cNvSpPr/>
                  <p:nvPr/>
                </p:nvSpPr>
                <p:spPr>
                  <a:xfrm>
                    <a:off x="10848304" y="1831443"/>
                    <a:ext cx="82269" cy="82270"/>
                  </a:xfrm>
                  <a:custGeom>
                    <a:avLst/>
                    <a:gdLst/>
                    <a:ahLst/>
                    <a:cxnLst/>
                    <a:rect l="l" t="t" r="r" b="b"/>
                    <a:pathLst>
                      <a:path w="82269" h="82270" extrusionOk="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8" name="Google Shape;6778;p34"/>
                  <p:cNvSpPr/>
                  <p:nvPr/>
                </p:nvSpPr>
                <p:spPr>
                  <a:xfrm>
                    <a:off x="9217865" y="3760689"/>
                    <a:ext cx="118163" cy="118150"/>
                  </a:xfrm>
                  <a:custGeom>
                    <a:avLst/>
                    <a:gdLst/>
                    <a:ahLst/>
                    <a:cxnLst/>
                    <a:rect l="l" t="t" r="r" b="b"/>
                    <a:pathLst>
                      <a:path w="118163" h="118150" extrusionOk="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9" name="Google Shape;6779;p34"/>
                  <p:cNvSpPr/>
                  <p:nvPr/>
                </p:nvSpPr>
                <p:spPr>
                  <a:xfrm>
                    <a:off x="9256118" y="3799012"/>
                    <a:ext cx="41644" cy="41574"/>
                  </a:xfrm>
                  <a:custGeom>
                    <a:avLst/>
                    <a:gdLst/>
                    <a:ahLst/>
                    <a:cxnLst/>
                    <a:rect l="l" t="t" r="r" b="b"/>
                    <a:pathLst>
                      <a:path w="41644" h="41574" extrusionOk="0">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80" name="Google Shape;6780;p34"/>
              <p:cNvGrpSpPr/>
              <p:nvPr/>
            </p:nvGrpSpPr>
            <p:grpSpPr>
              <a:xfrm>
                <a:off x="4738717" y="1693341"/>
                <a:ext cx="7915669" cy="5577175"/>
                <a:chOff x="4738717" y="1693341"/>
                <a:chExt cx="7915669" cy="5577175"/>
              </a:xfrm>
            </p:grpSpPr>
            <p:grpSp>
              <p:nvGrpSpPr>
                <p:cNvPr id="6781" name="Google Shape;6781;p34"/>
                <p:cNvGrpSpPr/>
                <p:nvPr/>
              </p:nvGrpSpPr>
              <p:grpSpPr>
                <a:xfrm>
                  <a:off x="6256873" y="1726593"/>
                  <a:ext cx="6160934" cy="5398625"/>
                  <a:chOff x="6256873" y="1726593"/>
                  <a:chExt cx="6160934" cy="5398625"/>
                </a:xfrm>
              </p:grpSpPr>
              <p:sp>
                <p:nvSpPr>
                  <p:cNvPr id="6782" name="Google Shape;6782;p34"/>
                  <p:cNvSpPr/>
                  <p:nvPr/>
                </p:nvSpPr>
                <p:spPr>
                  <a:xfrm>
                    <a:off x="10266380" y="1726593"/>
                    <a:ext cx="2151427" cy="1596729"/>
                  </a:xfrm>
                  <a:custGeom>
                    <a:avLst/>
                    <a:gdLst/>
                    <a:ahLst/>
                    <a:cxnLst/>
                    <a:rect l="l" t="t" r="r" b="b"/>
                    <a:pathLst>
                      <a:path w="2151427" h="1596729" extrusionOk="0">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3" name="Google Shape;6783;p34"/>
                  <p:cNvSpPr/>
                  <p:nvPr/>
                </p:nvSpPr>
                <p:spPr>
                  <a:xfrm>
                    <a:off x="6257179" y="5566919"/>
                    <a:ext cx="156013" cy="1555390"/>
                  </a:xfrm>
                  <a:custGeom>
                    <a:avLst/>
                    <a:gdLst/>
                    <a:ahLst/>
                    <a:cxnLst/>
                    <a:rect l="l" t="t" r="r" b="b"/>
                    <a:pathLst>
                      <a:path w="156013" h="1555390" extrusionOk="0">
                        <a:moveTo>
                          <a:pt x="156014" y="153"/>
                        </a:moveTo>
                        <a:lnTo>
                          <a:pt x="154176" y="0"/>
                        </a:lnTo>
                        <a:lnTo>
                          <a:pt x="0" y="1555085"/>
                        </a:lnTo>
                        <a:lnTo>
                          <a:pt x="1990" y="1555391"/>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4" name="Google Shape;6784;p34"/>
                  <p:cNvSpPr/>
                  <p:nvPr/>
                </p:nvSpPr>
                <p:spPr>
                  <a:xfrm>
                    <a:off x="6256873" y="4668500"/>
                    <a:ext cx="2040120" cy="2456718"/>
                  </a:xfrm>
                  <a:custGeom>
                    <a:avLst/>
                    <a:gdLst/>
                    <a:ahLst/>
                    <a:cxnLst/>
                    <a:rect l="l" t="t" r="r" b="b"/>
                    <a:pathLst>
                      <a:path w="2040120" h="2456718" extrusionOk="0">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5" name="Google Shape;6785;p34"/>
                  <p:cNvSpPr/>
                  <p:nvPr/>
                </p:nvSpPr>
                <p:spPr>
                  <a:xfrm>
                    <a:off x="8292553" y="2203973"/>
                    <a:ext cx="1977041" cy="2468048"/>
                  </a:xfrm>
                  <a:custGeom>
                    <a:avLst/>
                    <a:gdLst/>
                    <a:ahLst/>
                    <a:cxnLst/>
                    <a:rect l="l" t="t" r="r" b="b"/>
                    <a:pathLst>
                      <a:path w="1977041" h="2468048" extrusionOk="0">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6" name="Google Shape;6786;p34"/>
                  <p:cNvSpPr/>
                  <p:nvPr/>
                </p:nvSpPr>
                <p:spPr>
                  <a:xfrm>
                    <a:off x="8290410" y="2282822"/>
                    <a:ext cx="4124488" cy="2390577"/>
                  </a:xfrm>
                  <a:custGeom>
                    <a:avLst/>
                    <a:gdLst/>
                    <a:ahLst/>
                    <a:cxnLst/>
                    <a:rect l="l" t="t" r="r" b="b"/>
                    <a:pathLst>
                      <a:path w="4124488" h="2390577" extrusionOk="0">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87" name="Google Shape;6787;p34"/>
                <p:cNvGrpSpPr/>
                <p:nvPr/>
              </p:nvGrpSpPr>
              <p:grpSpPr>
                <a:xfrm>
                  <a:off x="4738717" y="1693341"/>
                  <a:ext cx="7915669" cy="5577175"/>
                  <a:chOff x="4738717" y="1693341"/>
                  <a:chExt cx="7915669" cy="5577175"/>
                </a:xfrm>
              </p:grpSpPr>
              <p:sp>
                <p:nvSpPr>
                  <p:cNvPr id="6788" name="Google Shape;6788;p34"/>
                  <p:cNvSpPr/>
                  <p:nvPr/>
                </p:nvSpPr>
                <p:spPr>
                  <a:xfrm>
                    <a:off x="12376033" y="3277873"/>
                    <a:ext cx="89060" cy="89129"/>
                  </a:xfrm>
                  <a:custGeom>
                    <a:avLst/>
                    <a:gdLst/>
                    <a:ahLst/>
                    <a:cxnLst/>
                    <a:rect l="l" t="t" r="r" b="b"/>
                    <a:pathLst>
                      <a:path w="89060" h="89129" extrusionOk="0">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9" name="Google Shape;6789;p34"/>
                  <p:cNvSpPr/>
                  <p:nvPr/>
                </p:nvSpPr>
                <p:spPr>
                  <a:xfrm>
                    <a:off x="12576850" y="1699920"/>
                    <a:ext cx="77536" cy="77605"/>
                  </a:xfrm>
                  <a:custGeom>
                    <a:avLst/>
                    <a:gdLst/>
                    <a:ahLst/>
                    <a:cxnLst/>
                    <a:rect l="l" t="t" r="r" b="b"/>
                    <a:pathLst>
                      <a:path w="77536" h="77605" extrusionOk="0">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0" name="Google Shape;6790;p34"/>
                  <p:cNvSpPr/>
                  <p:nvPr/>
                </p:nvSpPr>
                <p:spPr>
                  <a:xfrm>
                    <a:off x="10693361" y="1693341"/>
                    <a:ext cx="69717" cy="69717"/>
                  </a:xfrm>
                  <a:custGeom>
                    <a:avLst/>
                    <a:gdLst/>
                    <a:ahLst/>
                    <a:cxnLst/>
                    <a:rect l="l" t="t" r="r" b="b"/>
                    <a:pathLst>
                      <a:path w="69717" h="69717" extrusionOk="0">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1" name="Google Shape;6791;p34"/>
                  <p:cNvSpPr/>
                  <p:nvPr/>
                </p:nvSpPr>
                <p:spPr>
                  <a:xfrm>
                    <a:off x="10225087" y="2241224"/>
                    <a:ext cx="85646" cy="85589"/>
                  </a:xfrm>
                  <a:custGeom>
                    <a:avLst/>
                    <a:gdLst/>
                    <a:ahLst/>
                    <a:cxnLst/>
                    <a:rect l="l" t="t" r="r" b="b"/>
                    <a:pathLst>
                      <a:path w="85646" h="85589" extrusionOk="0">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2" name="Google Shape;6792;p34"/>
                  <p:cNvSpPr/>
                  <p:nvPr/>
                </p:nvSpPr>
                <p:spPr>
                  <a:xfrm>
                    <a:off x="9850371" y="2174095"/>
                    <a:ext cx="61900" cy="61900"/>
                  </a:xfrm>
                  <a:custGeom>
                    <a:avLst/>
                    <a:gdLst/>
                    <a:ahLst/>
                    <a:cxnLst/>
                    <a:rect l="l" t="t" r="r" b="b"/>
                    <a:pathLst>
                      <a:path w="61900" h="61900" extrusionOk="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3" name="Google Shape;6793;p34"/>
                  <p:cNvSpPr/>
                  <p:nvPr/>
                </p:nvSpPr>
                <p:spPr>
                  <a:xfrm>
                    <a:off x="6343153" y="5497950"/>
                    <a:ext cx="138242" cy="138242"/>
                  </a:xfrm>
                  <a:custGeom>
                    <a:avLst/>
                    <a:gdLst/>
                    <a:ahLst/>
                    <a:cxnLst/>
                    <a:rect l="l" t="t" r="r" b="b"/>
                    <a:pathLst>
                      <a:path w="138242" h="138242" extrusionOk="0">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4" name="Google Shape;6794;p34"/>
                  <p:cNvSpPr/>
                  <p:nvPr/>
                </p:nvSpPr>
                <p:spPr>
                  <a:xfrm>
                    <a:off x="6206472" y="7070531"/>
                    <a:ext cx="103250" cy="103250"/>
                  </a:xfrm>
                  <a:custGeom>
                    <a:avLst/>
                    <a:gdLst/>
                    <a:ahLst/>
                    <a:cxnLst/>
                    <a:rect l="l" t="t" r="r" b="b"/>
                    <a:pathLst>
                      <a:path w="103250" h="103250" extrusionOk="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5" name="Google Shape;6795;p34"/>
                  <p:cNvSpPr/>
                  <p:nvPr/>
                </p:nvSpPr>
                <p:spPr>
                  <a:xfrm>
                    <a:off x="4738717" y="7118770"/>
                    <a:ext cx="151393" cy="151746"/>
                  </a:xfrm>
                  <a:custGeom>
                    <a:avLst/>
                    <a:gdLst/>
                    <a:ahLst/>
                    <a:cxnLst/>
                    <a:rect l="l" t="t" r="r" b="b"/>
                    <a:pathLst>
                      <a:path w="151393" h="151746" extrusionOk="0">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6" name="Google Shape;6796;p34"/>
                  <p:cNvSpPr/>
                  <p:nvPr/>
                </p:nvSpPr>
                <p:spPr>
                  <a:xfrm>
                    <a:off x="8206993" y="4605293"/>
                    <a:ext cx="148294" cy="148307"/>
                  </a:xfrm>
                  <a:custGeom>
                    <a:avLst/>
                    <a:gdLst/>
                    <a:ahLst/>
                    <a:cxnLst/>
                    <a:rect l="l" t="t" r="r" b="b"/>
                    <a:pathLst>
                      <a:path w="148294" h="148307" extrusionOk="0">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7" name="Google Shape;6797;p34"/>
                  <p:cNvSpPr/>
                  <p:nvPr/>
                </p:nvSpPr>
                <p:spPr>
                  <a:xfrm>
                    <a:off x="8247843" y="4646143"/>
                    <a:ext cx="66608" cy="66595"/>
                  </a:xfrm>
                  <a:custGeom>
                    <a:avLst/>
                    <a:gdLst/>
                    <a:ahLst/>
                    <a:cxnLst/>
                    <a:rect l="l" t="t" r="r" b="b"/>
                    <a:pathLst>
                      <a:path w="66608" h="66595" extrusionOk="0">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nvGrpSpPr>
            <p:cNvPr id="6798" name="Google Shape;6798;p34"/>
            <p:cNvGrpSpPr/>
            <p:nvPr/>
          </p:nvGrpSpPr>
          <p:grpSpPr>
            <a:xfrm>
              <a:off x="7282215" y="1831814"/>
              <a:ext cx="5496307" cy="3782414"/>
              <a:chOff x="7282215" y="1831814"/>
              <a:chExt cx="5496307" cy="3782414"/>
            </a:xfrm>
          </p:grpSpPr>
          <p:grpSp>
            <p:nvGrpSpPr>
              <p:cNvPr id="6799" name="Google Shape;6799;p34"/>
              <p:cNvGrpSpPr/>
              <p:nvPr/>
            </p:nvGrpSpPr>
            <p:grpSpPr>
              <a:xfrm>
                <a:off x="7282215" y="3124286"/>
                <a:ext cx="3469200" cy="2489942"/>
                <a:chOff x="7282215" y="3124286"/>
                <a:chExt cx="3469200" cy="2489942"/>
              </a:xfrm>
            </p:grpSpPr>
            <p:grpSp>
              <p:nvGrpSpPr>
                <p:cNvPr id="6800" name="Google Shape;6800;p34"/>
                <p:cNvGrpSpPr/>
                <p:nvPr/>
              </p:nvGrpSpPr>
              <p:grpSpPr>
                <a:xfrm>
                  <a:off x="7302272" y="3143424"/>
                  <a:ext cx="2500812" cy="2361028"/>
                  <a:chOff x="7302272" y="3143424"/>
                  <a:chExt cx="2500812" cy="2361028"/>
                </a:xfrm>
              </p:grpSpPr>
              <p:sp>
                <p:nvSpPr>
                  <p:cNvPr id="6801" name="Google Shape;6801;p34"/>
                  <p:cNvSpPr/>
                  <p:nvPr/>
                </p:nvSpPr>
                <p:spPr>
                  <a:xfrm>
                    <a:off x="8778355" y="4213320"/>
                    <a:ext cx="1024729" cy="693564"/>
                  </a:xfrm>
                  <a:custGeom>
                    <a:avLst/>
                    <a:gdLst/>
                    <a:ahLst/>
                    <a:cxnLst/>
                    <a:rect l="l" t="t" r="r" b="b"/>
                    <a:pathLst>
                      <a:path w="1024729" h="693564" extrusionOk="0">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2" name="Google Shape;6802;p34"/>
                  <p:cNvSpPr/>
                  <p:nvPr/>
                </p:nvSpPr>
                <p:spPr>
                  <a:xfrm>
                    <a:off x="8778967" y="4024848"/>
                    <a:ext cx="709487" cy="331165"/>
                  </a:xfrm>
                  <a:custGeom>
                    <a:avLst/>
                    <a:gdLst/>
                    <a:ahLst/>
                    <a:cxnLst/>
                    <a:rect l="l" t="t" r="r" b="b"/>
                    <a:pathLst>
                      <a:path w="709487" h="331165" extrusionOk="0">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3" name="Google Shape;6803;p34"/>
                  <p:cNvSpPr/>
                  <p:nvPr/>
                </p:nvSpPr>
                <p:spPr>
                  <a:xfrm>
                    <a:off x="7522590" y="4323861"/>
                    <a:ext cx="126464" cy="613184"/>
                  </a:xfrm>
                  <a:custGeom>
                    <a:avLst/>
                    <a:gdLst/>
                    <a:ahLst/>
                    <a:cxnLst/>
                    <a:rect l="l" t="t" r="r" b="b"/>
                    <a:pathLst>
                      <a:path w="126464" h="613184" extrusionOk="0">
                        <a:moveTo>
                          <a:pt x="125699" y="0"/>
                        </a:moveTo>
                        <a:lnTo>
                          <a:pt x="0" y="613031"/>
                        </a:lnTo>
                        <a:lnTo>
                          <a:pt x="766" y="613184"/>
                        </a:lnTo>
                        <a:lnTo>
                          <a:pt x="126464" y="30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4" name="Google Shape;6804;p34"/>
                  <p:cNvSpPr/>
                  <p:nvPr/>
                </p:nvSpPr>
                <p:spPr>
                  <a:xfrm>
                    <a:off x="7648136" y="3144343"/>
                    <a:ext cx="1132974" cy="1180131"/>
                  </a:xfrm>
                  <a:custGeom>
                    <a:avLst/>
                    <a:gdLst/>
                    <a:ahLst/>
                    <a:cxnLst/>
                    <a:rect l="l" t="t" r="r" b="b"/>
                    <a:pathLst>
                      <a:path w="1132974" h="1180131" extrusionOk="0">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5" name="Google Shape;6805;p34"/>
                  <p:cNvSpPr/>
                  <p:nvPr/>
                </p:nvSpPr>
                <p:spPr>
                  <a:xfrm>
                    <a:off x="7302272" y="3143424"/>
                    <a:ext cx="630179" cy="1181356"/>
                  </a:xfrm>
                  <a:custGeom>
                    <a:avLst/>
                    <a:gdLst/>
                    <a:ahLst/>
                    <a:cxnLst/>
                    <a:rect l="l" t="t" r="r" b="b"/>
                    <a:pathLst>
                      <a:path w="630179" h="1181356" extrusionOk="0">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6" name="Google Shape;6806;p34"/>
                  <p:cNvSpPr/>
                  <p:nvPr/>
                </p:nvSpPr>
                <p:spPr>
                  <a:xfrm>
                    <a:off x="7522437" y="4322790"/>
                    <a:ext cx="614409" cy="1181662"/>
                  </a:xfrm>
                  <a:custGeom>
                    <a:avLst/>
                    <a:gdLst/>
                    <a:ahLst/>
                    <a:cxnLst/>
                    <a:rect l="l" t="t" r="r" b="b"/>
                    <a:pathLst>
                      <a:path w="614409" h="1181662" extrusionOk="0">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7" name="Google Shape;6807;p34"/>
                  <p:cNvSpPr/>
                  <p:nvPr/>
                </p:nvSpPr>
                <p:spPr>
                  <a:xfrm>
                    <a:off x="8135162" y="4213320"/>
                    <a:ext cx="1667616" cy="1290213"/>
                  </a:xfrm>
                  <a:custGeom>
                    <a:avLst/>
                    <a:gdLst/>
                    <a:ahLst/>
                    <a:cxnLst/>
                    <a:rect l="l" t="t" r="r" b="b"/>
                    <a:pathLst>
                      <a:path w="1667616" h="1290213" extrusionOk="0">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8" name="Google Shape;6808;p34"/>
                  <p:cNvSpPr/>
                  <p:nvPr/>
                </p:nvSpPr>
                <p:spPr>
                  <a:xfrm>
                    <a:off x="7648136" y="4213626"/>
                    <a:ext cx="1132974" cy="1290213"/>
                  </a:xfrm>
                  <a:custGeom>
                    <a:avLst/>
                    <a:gdLst/>
                    <a:ahLst/>
                    <a:cxnLst/>
                    <a:rect l="l" t="t" r="r" b="b"/>
                    <a:pathLst>
                      <a:path w="1132974" h="1290213" extrusionOk="0">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09" name="Google Shape;6809;p34"/>
                <p:cNvGrpSpPr/>
                <p:nvPr/>
              </p:nvGrpSpPr>
              <p:grpSpPr>
                <a:xfrm>
                  <a:off x="7282215" y="3124286"/>
                  <a:ext cx="3469200" cy="2489942"/>
                  <a:chOff x="7282215" y="3124286"/>
                  <a:chExt cx="3469200" cy="2489942"/>
                </a:xfrm>
              </p:grpSpPr>
              <p:sp>
                <p:nvSpPr>
                  <p:cNvPr id="6810" name="Google Shape;6810;p34"/>
                  <p:cNvSpPr/>
                  <p:nvPr/>
                </p:nvSpPr>
                <p:spPr>
                  <a:xfrm>
                    <a:off x="8101172" y="5468166"/>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1" name="Google Shape;6811;p34"/>
                  <p:cNvSpPr/>
                  <p:nvPr/>
                </p:nvSpPr>
                <p:spPr>
                  <a:xfrm>
                    <a:off x="7488141" y="4902291"/>
                    <a:ext cx="69509" cy="69509"/>
                  </a:xfrm>
                  <a:custGeom>
                    <a:avLst/>
                    <a:gdLst/>
                    <a:ahLst/>
                    <a:cxnLst/>
                    <a:rect l="l" t="t" r="r" b="b"/>
                    <a:pathLst>
                      <a:path w="69509" h="69509" extrusionOk="0">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2" name="Google Shape;6812;p34"/>
                  <p:cNvSpPr/>
                  <p:nvPr/>
                </p:nvSpPr>
                <p:spPr>
                  <a:xfrm>
                    <a:off x="9586747" y="5544719"/>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3" name="Google Shape;6813;p34"/>
                  <p:cNvSpPr/>
                  <p:nvPr/>
                </p:nvSpPr>
                <p:spPr>
                  <a:xfrm>
                    <a:off x="10681906" y="5051568"/>
                    <a:ext cx="69509" cy="69509"/>
                  </a:xfrm>
                  <a:custGeom>
                    <a:avLst/>
                    <a:gdLst/>
                    <a:ahLst/>
                    <a:cxnLst/>
                    <a:rect l="l" t="t" r="r" b="b"/>
                    <a:pathLst>
                      <a:path w="69509" h="69509" extrusionOk="0">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4" name="Google Shape;6814;p34"/>
                  <p:cNvSpPr/>
                  <p:nvPr/>
                </p:nvSpPr>
                <p:spPr>
                  <a:xfrm>
                    <a:off x="7613840" y="4289260"/>
                    <a:ext cx="69509" cy="69509"/>
                  </a:xfrm>
                  <a:custGeom>
                    <a:avLst/>
                    <a:gdLst/>
                    <a:ahLst/>
                    <a:cxnLst/>
                    <a:rect l="l" t="t" r="r" b="b"/>
                    <a:pathLst>
                      <a:path w="69509" h="69509" extrusionOk="0">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5" name="Google Shape;6815;p34"/>
                  <p:cNvSpPr/>
                  <p:nvPr/>
                </p:nvSpPr>
                <p:spPr>
                  <a:xfrm>
                    <a:off x="7910710" y="3124286"/>
                    <a:ext cx="41644" cy="41644"/>
                  </a:xfrm>
                  <a:custGeom>
                    <a:avLst/>
                    <a:gdLst/>
                    <a:ahLst/>
                    <a:cxnLst/>
                    <a:rect l="l" t="t" r="r" b="b"/>
                    <a:pathLst>
                      <a:path w="41644" h="41644" extrusionOk="0">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6" name="Google Shape;6816;p34"/>
                  <p:cNvSpPr/>
                  <p:nvPr/>
                </p:nvSpPr>
                <p:spPr>
                  <a:xfrm>
                    <a:off x="8758145" y="4191732"/>
                    <a:ext cx="44400" cy="44400"/>
                  </a:xfrm>
                  <a:custGeom>
                    <a:avLst/>
                    <a:gdLst/>
                    <a:ahLst/>
                    <a:cxnLst/>
                    <a:rect l="l" t="t" r="r" b="b"/>
                    <a:pathLst>
                      <a:path w="44400" h="44400" extrusionOk="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7" name="Google Shape;6817;p34"/>
                  <p:cNvSpPr/>
                  <p:nvPr/>
                </p:nvSpPr>
                <p:spPr>
                  <a:xfrm>
                    <a:off x="9459058" y="4326770"/>
                    <a:ext cx="57261" cy="57261"/>
                  </a:xfrm>
                  <a:custGeom>
                    <a:avLst/>
                    <a:gdLst/>
                    <a:ahLst/>
                    <a:cxnLst/>
                    <a:rect l="l" t="t" r="r" b="b"/>
                    <a:pathLst>
                      <a:path w="57261" h="57261" extrusionOk="0">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8" name="Google Shape;6818;p34"/>
                  <p:cNvSpPr/>
                  <p:nvPr/>
                </p:nvSpPr>
                <p:spPr>
                  <a:xfrm>
                    <a:off x="9760981" y="4864474"/>
                    <a:ext cx="82064" cy="82064"/>
                  </a:xfrm>
                  <a:custGeom>
                    <a:avLst/>
                    <a:gdLst/>
                    <a:ahLst/>
                    <a:cxnLst/>
                    <a:rect l="l" t="t" r="r" b="b"/>
                    <a:pathLst>
                      <a:path w="82064" h="82064" extrusionOk="0">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9" name="Google Shape;6819;p34"/>
                  <p:cNvSpPr/>
                  <p:nvPr/>
                </p:nvSpPr>
                <p:spPr>
                  <a:xfrm>
                    <a:off x="9241190" y="3999126"/>
                    <a:ext cx="52668" cy="52668"/>
                  </a:xfrm>
                  <a:custGeom>
                    <a:avLst/>
                    <a:gdLst/>
                    <a:ahLst/>
                    <a:cxnLst/>
                    <a:rect l="l" t="t" r="r" b="b"/>
                    <a:pathLst>
                      <a:path w="52668" h="52668" extrusionOk="0">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0" name="Google Shape;6820;p34"/>
                  <p:cNvSpPr/>
                  <p:nvPr/>
                </p:nvSpPr>
                <p:spPr>
                  <a:xfrm>
                    <a:off x="7282215" y="3989021"/>
                    <a:ext cx="41338" cy="41338"/>
                  </a:xfrm>
                  <a:custGeom>
                    <a:avLst/>
                    <a:gdLst/>
                    <a:ahLst/>
                    <a:cxnLst/>
                    <a:rect l="l" t="t" r="r" b="b"/>
                    <a:pathLst>
                      <a:path w="41338" h="41338" extrusionOk="0">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21" name="Google Shape;6821;p34"/>
              <p:cNvGrpSpPr/>
              <p:nvPr/>
            </p:nvGrpSpPr>
            <p:grpSpPr>
              <a:xfrm>
                <a:off x="10663227" y="2312525"/>
                <a:ext cx="2115295" cy="2024656"/>
                <a:chOff x="10663227" y="2312525"/>
                <a:chExt cx="2115295" cy="2024656"/>
              </a:xfrm>
            </p:grpSpPr>
            <p:grpSp>
              <p:nvGrpSpPr>
                <p:cNvPr id="6822" name="Google Shape;6822;p34"/>
                <p:cNvGrpSpPr/>
                <p:nvPr/>
              </p:nvGrpSpPr>
              <p:grpSpPr>
                <a:xfrm>
                  <a:off x="10663227" y="2340390"/>
                  <a:ext cx="2098299" cy="1980869"/>
                  <a:chOff x="10663227" y="2340390"/>
                  <a:chExt cx="2098299" cy="1980869"/>
                </a:xfrm>
              </p:grpSpPr>
              <p:sp>
                <p:nvSpPr>
                  <p:cNvPr id="6823" name="Google Shape;6823;p34"/>
                  <p:cNvSpPr/>
                  <p:nvPr/>
                </p:nvSpPr>
                <p:spPr>
                  <a:xfrm>
                    <a:off x="10663227" y="2841655"/>
                    <a:ext cx="859682" cy="581951"/>
                  </a:xfrm>
                  <a:custGeom>
                    <a:avLst/>
                    <a:gdLst/>
                    <a:ahLst/>
                    <a:cxnLst/>
                    <a:rect l="l" t="t" r="r" b="b"/>
                    <a:pathLst>
                      <a:path w="859682" h="581951" extrusionOk="0">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4" name="Google Shape;6824;p34"/>
                  <p:cNvSpPr/>
                  <p:nvPr/>
                </p:nvSpPr>
                <p:spPr>
                  <a:xfrm>
                    <a:off x="10927180" y="3303878"/>
                    <a:ext cx="595270" cy="277885"/>
                  </a:xfrm>
                  <a:custGeom>
                    <a:avLst/>
                    <a:gdLst/>
                    <a:ahLst/>
                    <a:cxnLst/>
                    <a:rect l="l" t="t" r="r" b="b"/>
                    <a:pathLst>
                      <a:path w="595270" h="277885" extrusionOk="0">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5" name="Google Shape;6825;p34"/>
                  <p:cNvSpPr/>
                  <p:nvPr/>
                </p:nvSpPr>
                <p:spPr>
                  <a:xfrm rot="-4707923">
                    <a:off x="12260563" y="3073119"/>
                    <a:ext cx="525095" cy="612"/>
                  </a:xfrm>
                  <a:custGeom>
                    <a:avLst/>
                    <a:gdLst/>
                    <a:ahLst/>
                    <a:cxnLst/>
                    <a:rect l="l" t="t" r="r" b="b"/>
                    <a:pathLst>
                      <a:path w="524990" h="612" extrusionOk="0">
                        <a:moveTo>
                          <a:pt x="0" y="0"/>
                        </a:moveTo>
                        <a:lnTo>
                          <a:pt x="524990" y="0"/>
                        </a:lnTo>
                        <a:lnTo>
                          <a:pt x="524990" y="612"/>
                        </a:lnTo>
                        <a:lnTo>
                          <a:pt x="0" y="61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6" name="Google Shape;6826;p34"/>
                  <p:cNvSpPr/>
                  <p:nvPr/>
                </p:nvSpPr>
                <p:spPr>
                  <a:xfrm>
                    <a:off x="11520920" y="3330365"/>
                    <a:ext cx="950627" cy="990128"/>
                  </a:xfrm>
                  <a:custGeom>
                    <a:avLst/>
                    <a:gdLst/>
                    <a:ahLst/>
                    <a:cxnLst/>
                    <a:rect l="l" t="t" r="r" b="b"/>
                    <a:pathLst>
                      <a:path w="950627" h="990128" extrusionOk="0">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7" name="Google Shape;6827;p34"/>
                  <p:cNvSpPr/>
                  <p:nvPr/>
                </p:nvSpPr>
                <p:spPr>
                  <a:xfrm>
                    <a:off x="12233009" y="3329906"/>
                    <a:ext cx="528517" cy="991353"/>
                  </a:xfrm>
                  <a:custGeom>
                    <a:avLst/>
                    <a:gdLst/>
                    <a:ahLst/>
                    <a:cxnLst/>
                    <a:rect l="l" t="t" r="r" b="b"/>
                    <a:pathLst>
                      <a:path w="528517" h="991353" extrusionOk="0">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8" name="Google Shape;6828;p34"/>
                  <p:cNvSpPr/>
                  <p:nvPr/>
                </p:nvSpPr>
                <p:spPr>
                  <a:xfrm>
                    <a:off x="12061226" y="2340390"/>
                    <a:ext cx="515503" cy="991353"/>
                  </a:xfrm>
                  <a:custGeom>
                    <a:avLst/>
                    <a:gdLst/>
                    <a:ahLst/>
                    <a:cxnLst/>
                    <a:rect l="l" t="t" r="r" b="b"/>
                    <a:pathLst>
                      <a:path w="515503" h="991353" extrusionOk="0">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9" name="Google Shape;6829;p34"/>
                  <p:cNvSpPr/>
                  <p:nvPr/>
                </p:nvSpPr>
                <p:spPr>
                  <a:xfrm>
                    <a:off x="10663533" y="2341002"/>
                    <a:ext cx="1399377" cy="1082450"/>
                  </a:xfrm>
                  <a:custGeom>
                    <a:avLst/>
                    <a:gdLst/>
                    <a:ahLst/>
                    <a:cxnLst/>
                    <a:rect l="l" t="t" r="r" b="b"/>
                    <a:pathLst>
                      <a:path w="1399377" h="1082450" extrusionOk="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0" name="Google Shape;6830;p34"/>
                  <p:cNvSpPr/>
                  <p:nvPr/>
                </p:nvSpPr>
                <p:spPr>
                  <a:xfrm>
                    <a:off x="11520920" y="2340696"/>
                    <a:ext cx="950473" cy="1082603"/>
                  </a:xfrm>
                  <a:custGeom>
                    <a:avLst/>
                    <a:gdLst/>
                    <a:ahLst/>
                    <a:cxnLst/>
                    <a:rect l="l" t="t" r="r" b="b"/>
                    <a:pathLst>
                      <a:path w="950473" h="1082603" extrusionOk="0">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31" name="Google Shape;6831;p34"/>
                <p:cNvGrpSpPr/>
                <p:nvPr/>
              </p:nvGrpSpPr>
              <p:grpSpPr>
                <a:xfrm>
                  <a:off x="10904061" y="2312525"/>
                  <a:ext cx="1874461" cy="2024656"/>
                  <a:chOff x="10904061" y="2312525"/>
                  <a:chExt cx="1874461" cy="2024656"/>
                </a:xfrm>
              </p:grpSpPr>
              <p:sp>
                <p:nvSpPr>
                  <p:cNvPr id="6832" name="Google Shape;6832;p34"/>
                  <p:cNvSpPr/>
                  <p:nvPr/>
                </p:nvSpPr>
                <p:spPr>
                  <a:xfrm>
                    <a:off x="12033055" y="2312525"/>
                    <a:ext cx="58180" cy="58179"/>
                  </a:xfrm>
                  <a:custGeom>
                    <a:avLst/>
                    <a:gdLst/>
                    <a:ahLst/>
                    <a:cxnLst/>
                    <a:rect l="l" t="t" r="r" b="b"/>
                    <a:pathLst>
                      <a:path w="58180" h="58179" extrusionOk="0">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3" name="Google Shape;6833;p34"/>
                  <p:cNvSpPr/>
                  <p:nvPr/>
                </p:nvSpPr>
                <p:spPr>
                  <a:xfrm>
                    <a:off x="12547487" y="2787302"/>
                    <a:ext cx="58179" cy="58179"/>
                  </a:xfrm>
                  <a:custGeom>
                    <a:avLst/>
                    <a:gdLst/>
                    <a:ahLst/>
                    <a:cxnLst/>
                    <a:rect l="l" t="t" r="r" b="b"/>
                    <a:pathLst>
                      <a:path w="58179" h="58179" extrusionOk="0">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4" name="Google Shape;6834;p34"/>
                  <p:cNvSpPr/>
                  <p:nvPr/>
                </p:nvSpPr>
                <p:spPr>
                  <a:xfrm>
                    <a:off x="12441996" y="3301581"/>
                    <a:ext cx="58180" cy="58179"/>
                  </a:xfrm>
                  <a:custGeom>
                    <a:avLst/>
                    <a:gdLst/>
                    <a:ahLst/>
                    <a:cxnLst/>
                    <a:rect l="l" t="t" r="r" b="b"/>
                    <a:pathLst>
                      <a:path w="58180" h="58179" extrusionOk="0">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5" name="Google Shape;6835;p34"/>
                  <p:cNvSpPr/>
                  <p:nvPr/>
                </p:nvSpPr>
                <p:spPr>
                  <a:xfrm>
                    <a:off x="12216168" y="4302274"/>
                    <a:ext cx="34907" cy="34907"/>
                  </a:xfrm>
                  <a:custGeom>
                    <a:avLst/>
                    <a:gdLst/>
                    <a:ahLst/>
                    <a:cxnLst/>
                    <a:rect l="l" t="t" r="r" b="b"/>
                    <a:pathLst>
                      <a:path w="34907" h="34907" extrusionOk="0">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6" name="Google Shape;6836;p34"/>
                  <p:cNvSpPr/>
                  <p:nvPr/>
                </p:nvSpPr>
                <p:spPr>
                  <a:xfrm>
                    <a:off x="11502853" y="3404314"/>
                    <a:ext cx="37357" cy="37357"/>
                  </a:xfrm>
                  <a:custGeom>
                    <a:avLst/>
                    <a:gdLst/>
                    <a:ahLst/>
                    <a:cxnLst/>
                    <a:rect l="l" t="t" r="r" b="b"/>
                    <a:pathLst>
                      <a:path w="37357" h="37357" extrusionOk="0">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7" name="Google Shape;6837;p34"/>
                  <p:cNvSpPr/>
                  <p:nvPr/>
                </p:nvSpPr>
                <p:spPr>
                  <a:xfrm>
                    <a:off x="10904061" y="3280300"/>
                    <a:ext cx="48074" cy="48074"/>
                  </a:xfrm>
                  <a:custGeom>
                    <a:avLst/>
                    <a:gdLst/>
                    <a:ahLst/>
                    <a:cxnLst/>
                    <a:rect l="l" t="t" r="r" b="b"/>
                    <a:pathLst>
                      <a:path w="48074" h="48074" extrusionOk="0">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8" name="Google Shape;6838;p34"/>
                  <p:cNvSpPr/>
                  <p:nvPr/>
                </p:nvSpPr>
                <p:spPr>
                  <a:xfrm>
                    <a:off x="11090694" y="3559256"/>
                    <a:ext cx="44095" cy="44094"/>
                  </a:xfrm>
                  <a:custGeom>
                    <a:avLst/>
                    <a:gdLst/>
                    <a:ahLst/>
                    <a:cxnLst/>
                    <a:rect l="l" t="t" r="r" b="b"/>
                    <a:pathLst>
                      <a:path w="44095" h="44094" extrusionOk="0">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9" name="Google Shape;6839;p34"/>
                  <p:cNvSpPr/>
                  <p:nvPr/>
                </p:nvSpPr>
                <p:spPr>
                  <a:xfrm>
                    <a:off x="12743918" y="3577170"/>
                    <a:ext cx="34604" cy="34601"/>
                  </a:xfrm>
                  <a:custGeom>
                    <a:avLst/>
                    <a:gdLst/>
                    <a:ahLst/>
                    <a:cxnLst/>
                    <a:rect l="l" t="t" r="r" b="b"/>
                    <a:pathLst>
                      <a:path w="34604" h="34601" extrusionOk="0">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40" name="Google Shape;6840;p34"/>
              <p:cNvGrpSpPr/>
              <p:nvPr/>
            </p:nvGrpSpPr>
            <p:grpSpPr>
              <a:xfrm>
                <a:off x="9377147" y="1869133"/>
                <a:ext cx="1288223" cy="3042038"/>
                <a:chOff x="9377147" y="1869133"/>
                <a:chExt cx="1288223" cy="3042038"/>
              </a:xfrm>
            </p:grpSpPr>
            <p:sp>
              <p:nvSpPr>
                <p:cNvPr id="6841" name="Google Shape;6841;p34"/>
                <p:cNvSpPr/>
                <p:nvPr/>
              </p:nvSpPr>
              <p:spPr>
                <a:xfrm>
                  <a:off x="9377147" y="2404540"/>
                  <a:ext cx="1287916" cy="831511"/>
                </a:xfrm>
                <a:custGeom>
                  <a:avLst/>
                  <a:gdLst/>
                  <a:ahLst/>
                  <a:cxnLst/>
                  <a:rect l="l" t="t" r="r" b="b"/>
                  <a:pathLst>
                    <a:path w="1287916" h="831511" extrusionOk="0">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2" name="Google Shape;6842;p34"/>
                <p:cNvSpPr/>
                <p:nvPr/>
              </p:nvSpPr>
              <p:spPr>
                <a:xfrm>
                  <a:off x="9379138" y="1869133"/>
                  <a:ext cx="1286232" cy="976961"/>
                </a:xfrm>
                <a:custGeom>
                  <a:avLst/>
                  <a:gdLst/>
                  <a:ahLst/>
                  <a:cxnLst/>
                  <a:rect l="l" t="t" r="r" b="b"/>
                  <a:pathLst>
                    <a:path w="1286232" h="976961" extrusionOk="0">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3" name="Google Shape;6843;p34"/>
                <p:cNvSpPr/>
                <p:nvPr/>
              </p:nvSpPr>
              <p:spPr>
                <a:xfrm>
                  <a:off x="9802472" y="3233909"/>
                  <a:ext cx="846210" cy="1675271"/>
                </a:xfrm>
                <a:custGeom>
                  <a:avLst/>
                  <a:gdLst/>
                  <a:ahLst/>
                  <a:cxnLst/>
                  <a:rect l="l" t="t" r="r" b="b"/>
                  <a:pathLst>
                    <a:path w="846210" h="1675271" extrusionOk="0">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4" name="Google Shape;6844;p34"/>
                <p:cNvSpPr/>
                <p:nvPr/>
              </p:nvSpPr>
              <p:spPr>
                <a:xfrm>
                  <a:off x="9379597" y="2405000"/>
                  <a:ext cx="1122717" cy="2506171"/>
                </a:xfrm>
                <a:custGeom>
                  <a:avLst/>
                  <a:gdLst/>
                  <a:ahLst/>
                  <a:cxnLst/>
                  <a:rect l="l" t="t" r="r" b="b"/>
                  <a:pathLst>
                    <a:path w="1122717" h="2506171" extrusionOk="0">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45" name="Google Shape;6845;p34"/>
              <p:cNvGrpSpPr/>
              <p:nvPr/>
            </p:nvGrpSpPr>
            <p:grpSpPr>
              <a:xfrm>
                <a:off x="9350737" y="1831814"/>
                <a:ext cx="1351914" cy="1615331"/>
                <a:chOff x="9350737" y="1831814"/>
                <a:chExt cx="1351914" cy="1615331"/>
              </a:xfrm>
            </p:grpSpPr>
            <p:sp>
              <p:nvSpPr>
                <p:cNvPr id="6846" name="Google Shape;6846;p34"/>
                <p:cNvSpPr/>
                <p:nvPr/>
              </p:nvSpPr>
              <p:spPr>
                <a:xfrm>
                  <a:off x="9350737" y="2376484"/>
                  <a:ext cx="52170" cy="52285"/>
                </a:xfrm>
                <a:custGeom>
                  <a:avLst/>
                  <a:gdLst/>
                  <a:ahLst/>
                  <a:cxnLst/>
                  <a:rect l="l" t="t" r="r" b="b"/>
                  <a:pathLst>
                    <a:path w="52170" h="52285" extrusionOk="0">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7" name="Google Shape;6847;p34"/>
                <p:cNvSpPr/>
                <p:nvPr/>
              </p:nvSpPr>
              <p:spPr>
                <a:xfrm>
                  <a:off x="10106002" y="1831814"/>
                  <a:ext cx="76437" cy="76322"/>
                </a:xfrm>
                <a:custGeom>
                  <a:avLst/>
                  <a:gdLst/>
                  <a:ahLst/>
                  <a:cxnLst/>
                  <a:rect l="l" t="t" r="r" b="b"/>
                  <a:pathLst>
                    <a:path w="76437" h="76322" extrusionOk="0">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8" name="Google Shape;6848;p34"/>
                <p:cNvSpPr/>
                <p:nvPr/>
              </p:nvSpPr>
              <p:spPr>
                <a:xfrm>
                  <a:off x="10625946" y="2806670"/>
                  <a:ext cx="76705" cy="76705"/>
                </a:xfrm>
                <a:custGeom>
                  <a:avLst/>
                  <a:gdLst/>
                  <a:ahLst/>
                  <a:cxnLst/>
                  <a:rect l="l" t="t" r="r" b="b"/>
                  <a:pathLst>
                    <a:path w="76705" h="76705" extrusionOk="0">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9" name="Google Shape;6849;p34"/>
                <p:cNvSpPr/>
                <p:nvPr/>
              </p:nvSpPr>
              <p:spPr>
                <a:xfrm>
                  <a:off x="10476707" y="3209871"/>
                  <a:ext cx="50103" cy="50218"/>
                </a:xfrm>
                <a:custGeom>
                  <a:avLst/>
                  <a:gdLst/>
                  <a:ahLst/>
                  <a:cxnLst/>
                  <a:rect l="l" t="t" r="r" b="b"/>
                  <a:pathLst>
                    <a:path w="50103" h="50218" extrusionOk="0">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0" name="Google Shape;6850;p34"/>
                <p:cNvSpPr/>
                <p:nvPr/>
              </p:nvSpPr>
              <p:spPr>
                <a:xfrm>
                  <a:off x="10614731" y="3380621"/>
                  <a:ext cx="66677" cy="66524"/>
                </a:xfrm>
                <a:custGeom>
                  <a:avLst/>
                  <a:gdLst/>
                  <a:ahLst/>
                  <a:cxnLst/>
                  <a:rect l="l" t="t" r="r" b="b"/>
                  <a:pathLst>
                    <a:path w="66677" h="66524" extrusionOk="0">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51" name="Google Shape;6851;p34"/>
            <p:cNvGrpSpPr/>
            <p:nvPr/>
          </p:nvGrpSpPr>
          <p:grpSpPr>
            <a:xfrm>
              <a:off x="7860492" y="3492503"/>
              <a:ext cx="4401836" cy="3124867"/>
              <a:chOff x="7860492" y="3492503"/>
              <a:chExt cx="4401836" cy="3124867"/>
            </a:xfrm>
          </p:grpSpPr>
          <p:grpSp>
            <p:nvGrpSpPr>
              <p:cNvPr id="6852" name="Google Shape;6852;p34"/>
              <p:cNvGrpSpPr/>
              <p:nvPr/>
            </p:nvGrpSpPr>
            <p:grpSpPr>
              <a:xfrm>
                <a:off x="7860492" y="3492503"/>
                <a:ext cx="3336763" cy="3124867"/>
                <a:chOff x="7860492" y="3492503"/>
                <a:chExt cx="3336763" cy="3124867"/>
              </a:xfrm>
            </p:grpSpPr>
            <p:grpSp>
              <p:nvGrpSpPr>
                <p:cNvPr id="6853" name="Google Shape;6853;p34"/>
                <p:cNvGrpSpPr/>
                <p:nvPr/>
              </p:nvGrpSpPr>
              <p:grpSpPr>
                <a:xfrm>
                  <a:off x="7886673" y="3517153"/>
                  <a:ext cx="3238470" cy="3057500"/>
                  <a:chOff x="7886673" y="3517153"/>
                  <a:chExt cx="3238470" cy="3057500"/>
                </a:xfrm>
              </p:grpSpPr>
              <p:sp>
                <p:nvSpPr>
                  <p:cNvPr id="6854" name="Google Shape;6854;p34"/>
                  <p:cNvSpPr/>
                  <p:nvPr/>
                </p:nvSpPr>
                <p:spPr>
                  <a:xfrm>
                    <a:off x="9798185" y="4902444"/>
                    <a:ext cx="1326958" cy="898265"/>
                  </a:xfrm>
                  <a:custGeom>
                    <a:avLst/>
                    <a:gdLst/>
                    <a:ahLst/>
                    <a:cxnLst/>
                    <a:rect l="l" t="t" r="r" b="b"/>
                    <a:pathLst>
                      <a:path w="1326958" h="898265" extrusionOk="0">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5" name="Google Shape;6855;p34"/>
                  <p:cNvSpPr/>
                  <p:nvPr/>
                </p:nvSpPr>
                <p:spPr>
                  <a:xfrm rot="-4707923">
                    <a:off x="7847906" y="5442006"/>
                    <a:ext cx="810535" cy="1071"/>
                  </a:xfrm>
                  <a:custGeom>
                    <a:avLst/>
                    <a:gdLst/>
                    <a:ahLst/>
                    <a:cxnLst/>
                    <a:rect l="l" t="t" r="r" b="b"/>
                    <a:pathLst>
                      <a:path w="810373" h="1071" extrusionOk="0">
                        <a:moveTo>
                          <a:pt x="0" y="0"/>
                        </a:moveTo>
                        <a:lnTo>
                          <a:pt x="810374" y="0"/>
                        </a:lnTo>
                        <a:lnTo>
                          <a:pt x="810374" y="1072"/>
                        </a:lnTo>
                        <a:lnTo>
                          <a:pt x="0" y="107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6" name="Google Shape;6856;p34"/>
                  <p:cNvSpPr/>
                  <p:nvPr/>
                </p:nvSpPr>
                <p:spPr>
                  <a:xfrm>
                    <a:off x="8334351" y="3518224"/>
                    <a:ext cx="1467202" cy="1528291"/>
                  </a:xfrm>
                  <a:custGeom>
                    <a:avLst/>
                    <a:gdLst/>
                    <a:ahLst/>
                    <a:cxnLst/>
                    <a:rect l="l" t="t" r="r" b="b"/>
                    <a:pathLst>
                      <a:path w="1467202" h="1528291" extrusionOk="0">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7" name="Google Shape;6857;p34"/>
                  <p:cNvSpPr/>
                  <p:nvPr/>
                </p:nvSpPr>
                <p:spPr>
                  <a:xfrm>
                    <a:off x="7886673" y="3517153"/>
                    <a:ext cx="816048" cy="1529822"/>
                  </a:xfrm>
                  <a:custGeom>
                    <a:avLst/>
                    <a:gdLst/>
                    <a:ahLst/>
                    <a:cxnLst/>
                    <a:rect l="l" t="t" r="r" b="b"/>
                    <a:pathLst>
                      <a:path w="816048" h="1529822" extrusionOk="0">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8" name="Google Shape;6858;p34"/>
                  <p:cNvSpPr/>
                  <p:nvPr/>
                </p:nvSpPr>
                <p:spPr>
                  <a:xfrm>
                    <a:off x="8171754" y="5044219"/>
                    <a:ext cx="795685" cy="1530434"/>
                  </a:xfrm>
                  <a:custGeom>
                    <a:avLst/>
                    <a:gdLst/>
                    <a:ahLst/>
                    <a:cxnLst/>
                    <a:rect l="l" t="t" r="r" b="b"/>
                    <a:pathLst>
                      <a:path w="795685" h="1530434" extrusionOk="0">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9" name="Google Shape;6859;p34"/>
                  <p:cNvSpPr/>
                  <p:nvPr/>
                </p:nvSpPr>
                <p:spPr>
                  <a:xfrm>
                    <a:off x="8964989" y="4902903"/>
                    <a:ext cx="2159695" cy="1670678"/>
                  </a:xfrm>
                  <a:custGeom>
                    <a:avLst/>
                    <a:gdLst/>
                    <a:ahLst/>
                    <a:cxnLst/>
                    <a:rect l="l" t="t" r="r" b="b"/>
                    <a:pathLst>
                      <a:path w="2159695" h="1670678" extrusionOk="0">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60" name="Google Shape;6860;p34"/>
                <p:cNvGrpSpPr/>
                <p:nvPr/>
              </p:nvGrpSpPr>
              <p:grpSpPr>
                <a:xfrm>
                  <a:off x="7860492" y="3492503"/>
                  <a:ext cx="3336763" cy="3124867"/>
                  <a:chOff x="7860492" y="3492503"/>
                  <a:chExt cx="3336763" cy="3124867"/>
                </a:xfrm>
              </p:grpSpPr>
              <p:sp>
                <p:nvSpPr>
                  <p:cNvPr id="6861" name="Google Shape;6861;p34"/>
                  <p:cNvSpPr/>
                  <p:nvPr/>
                </p:nvSpPr>
                <p:spPr>
                  <a:xfrm>
                    <a:off x="8921201" y="6527651"/>
                    <a:ext cx="89720" cy="89719"/>
                  </a:xfrm>
                  <a:custGeom>
                    <a:avLst/>
                    <a:gdLst/>
                    <a:ahLst/>
                    <a:cxnLst/>
                    <a:rect l="l" t="t" r="r" b="b"/>
                    <a:pathLst>
                      <a:path w="89720" h="89719" extrusionOk="0">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2" name="Google Shape;6862;p34"/>
                  <p:cNvSpPr/>
                  <p:nvPr/>
                </p:nvSpPr>
                <p:spPr>
                  <a:xfrm>
                    <a:off x="8127353" y="5794892"/>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3" name="Google Shape;6863;p34"/>
                  <p:cNvSpPr/>
                  <p:nvPr/>
                </p:nvSpPr>
                <p:spPr>
                  <a:xfrm>
                    <a:off x="8290257" y="5001044"/>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4" name="Google Shape;6864;p34"/>
                  <p:cNvSpPr/>
                  <p:nvPr/>
                </p:nvSpPr>
                <p:spPr>
                  <a:xfrm>
                    <a:off x="8674550" y="3492503"/>
                    <a:ext cx="53892" cy="53892"/>
                  </a:xfrm>
                  <a:custGeom>
                    <a:avLst/>
                    <a:gdLst/>
                    <a:ahLst/>
                    <a:cxnLst/>
                    <a:rect l="l" t="t" r="r" b="b"/>
                    <a:pathLst>
                      <a:path w="53892" h="53892" extrusionOk="0">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5" name="Google Shape;6865;p34"/>
                  <p:cNvSpPr/>
                  <p:nvPr/>
                </p:nvSpPr>
                <p:spPr>
                  <a:xfrm>
                    <a:off x="11049969" y="5725535"/>
                    <a:ext cx="147286" cy="147286"/>
                  </a:xfrm>
                  <a:custGeom>
                    <a:avLst/>
                    <a:gdLst/>
                    <a:ahLst/>
                    <a:cxnLst/>
                    <a:rect l="l" t="t" r="r" b="b"/>
                    <a:pathLst>
                      <a:path w="147286" h="147286" extrusionOk="0">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6" name="Google Shape;6866;p34"/>
                  <p:cNvSpPr/>
                  <p:nvPr/>
                </p:nvSpPr>
                <p:spPr>
                  <a:xfrm>
                    <a:off x="7860492" y="4612158"/>
                    <a:ext cx="53586" cy="53586"/>
                  </a:xfrm>
                  <a:custGeom>
                    <a:avLst/>
                    <a:gdLst/>
                    <a:ahLst/>
                    <a:cxnLst/>
                    <a:rect l="l" t="t" r="r" b="b"/>
                    <a:pathLst>
                      <a:path w="53586" h="53586" extrusionOk="0">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6867" name="Google Shape;6867;p34"/>
              <p:cNvSpPr/>
              <p:nvPr/>
            </p:nvSpPr>
            <p:spPr>
              <a:xfrm>
                <a:off x="12176131" y="3824204"/>
                <a:ext cx="86197" cy="86197"/>
              </a:xfrm>
              <a:custGeom>
                <a:avLst/>
                <a:gdLst/>
                <a:ahLst/>
                <a:cxnLst/>
                <a:rect l="l" t="t" r="r" b="b"/>
                <a:pathLst>
                  <a:path w="86197" h="86197" extrusionOk="0">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68" name="Google Shape;6868;p34"/>
          <p:cNvGrpSpPr/>
          <p:nvPr/>
        </p:nvGrpSpPr>
        <p:grpSpPr>
          <a:xfrm>
            <a:off x="10" y="5544444"/>
            <a:ext cx="783937" cy="1313776"/>
            <a:chOff x="5895975" y="3095625"/>
            <a:chExt cx="400240" cy="670750"/>
          </a:xfrm>
        </p:grpSpPr>
        <p:grpSp>
          <p:nvGrpSpPr>
            <p:cNvPr id="6869" name="Google Shape;6869;p34"/>
            <p:cNvGrpSpPr/>
            <p:nvPr/>
          </p:nvGrpSpPr>
          <p:grpSpPr>
            <a:xfrm>
              <a:off x="5895975" y="3095625"/>
              <a:ext cx="400240" cy="30861"/>
              <a:chOff x="5895975" y="3095625"/>
              <a:chExt cx="400240" cy="30861"/>
            </a:xfrm>
          </p:grpSpPr>
          <p:sp>
            <p:nvSpPr>
              <p:cNvPr id="6870" name="Google Shape;6870;p34"/>
              <p:cNvSpPr/>
              <p:nvPr/>
            </p:nvSpPr>
            <p:spPr>
              <a:xfrm>
                <a:off x="6265354" y="3095625"/>
                <a:ext cx="30861" cy="30861"/>
              </a:xfrm>
              <a:custGeom>
                <a:avLst/>
                <a:gdLst/>
                <a:ahLst/>
                <a:cxnLst/>
                <a:rect l="l" t="t" r="r" b="b"/>
                <a:pathLst>
                  <a:path w="30861" h="30861" extrusionOk="0">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1" name="Google Shape;6871;p34"/>
              <p:cNvSpPr/>
              <p:nvPr/>
            </p:nvSpPr>
            <p:spPr>
              <a:xfrm>
                <a:off x="6142291" y="3095625"/>
                <a:ext cx="30860" cy="30861"/>
              </a:xfrm>
              <a:custGeom>
                <a:avLst/>
                <a:gdLst/>
                <a:ahLst/>
                <a:cxnLst/>
                <a:rect l="l" t="t" r="r" b="b"/>
                <a:pathLst>
                  <a:path w="30860" h="30861" extrusionOk="0">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2" name="Google Shape;6872;p34"/>
              <p:cNvSpPr/>
              <p:nvPr/>
            </p:nvSpPr>
            <p:spPr>
              <a:xfrm>
                <a:off x="6019133" y="3095625"/>
                <a:ext cx="30860" cy="30861"/>
              </a:xfrm>
              <a:custGeom>
                <a:avLst/>
                <a:gdLst/>
                <a:ahLst/>
                <a:cxnLst/>
                <a:rect l="l" t="t" r="r" b="b"/>
                <a:pathLst>
                  <a:path w="30860" h="30861" extrusionOk="0">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3" name="Google Shape;6873;p34"/>
              <p:cNvSpPr/>
              <p:nvPr/>
            </p:nvSpPr>
            <p:spPr>
              <a:xfrm>
                <a:off x="5895975" y="3095625"/>
                <a:ext cx="30861" cy="30861"/>
              </a:xfrm>
              <a:custGeom>
                <a:avLst/>
                <a:gdLst/>
                <a:ahLst/>
                <a:cxnLst/>
                <a:rect l="l" t="t" r="r" b="b"/>
                <a:pathLst>
                  <a:path w="30861" h="30861" extrusionOk="0">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74" name="Google Shape;6874;p34"/>
            <p:cNvGrpSpPr/>
            <p:nvPr/>
          </p:nvGrpSpPr>
          <p:grpSpPr>
            <a:xfrm>
              <a:off x="5895975" y="3223545"/>
              <a:ext cx="400239" cy="30956"/>
              <a:chOff x="5895975" y="3223545"/>
              <a:chExt cx="400239" cy="30956"/>
            </a:xfrm>
          </p:grpSpPr>
          <p:sp>
            <p:nvSpPr>
              <p:cNvPr id="6875" name="Google Shape;6875;p34"/>
              <p:cNvSpPr/>
              <p:nvPr/>
            </p:nvSpPr>
            <p:spPr>
              <a:xfrm>
                <a:off x="6265354" y="3223641"/>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6" name="Google Shape;6876;p34"/>
              <p:cNvSpPr/>
              <p:nvPr/>
            </p:nvSpPr>
            <p:spPr>
              <a:xfrm>
                <a:off x="6142291" y="3223641"/>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7" name="Google Shape;6877;p34"/>
              <p:cNvSpPr/>
              <p:nvPr/>
            </p:nvSpPr>
            <p:spPr>
              <a:xfrm>
                <a:off x="6019133" y="3223545"/>
                <a:ext cx="30860" cy="30860"/>
              </a:xfrm>
              <a:custGeom>
                <a:avLst/>
                <a:gdLst/>
                <a:ahLst/>
                <a:cxnLst/>
                <a:rect l="l" t="t" r="r" b="b"/>
                <a:pathLst>
                  <a:path w="30860" h="30860" extrusionOk="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8" name="Google Shape;6878;p34"/>
              <p:cNvSpPr/>
              <p:nvPr/>
            </p:nvSpPr>
            <p:spPr>
              <a:xfrm>
                <a:off x="5895975" y="3223641"/>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79" name="Google Shape;6879;p34"/>
            <p:cNvGrpSpPr/>
            <p:nvPr/>
          </p:nvGrpSpPr>
          <p:grpSpPr>
            <a:xfrm>
              <a:off x="5895975" y="3351561"/>
              <a:ext cx="400240" cy="30860"/>
              <a:chOff x="5895975" y="3351561"/>
              <a:chExt cx="400240" cy="30860"/>
            </a:xfrm>
          </p:grpSpPr>
          <p:sp>
            <p:nvSpPr>
              <p:cNvPr id="6880" name="Google Shape;6880;p34"/>
              <p:cNvSpPr/>
              <p:nvPr/>
            </p:nvSpPr>
            <p:spPr>
              <a:xfrm>
                <a:off x="6265354" y="3351561"/>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1" name="Google Shape;6881;p34"/>
              <p:cNvSpPr/>
              <p:nvPr/>
            </p:nvSpPr>
            <p:spPr>
              <a:xfrm>
                <a:off x="6142291" y="3351561"/>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2" name="Google Shape;6882;p34"/>
              <p:cNvSpPr/>
              <p:nvPr/>
            </p:nvSpPr>
            <p:spPr>
              <a:xfrm>
                <a:off x="6019133" y="3351561"/>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3" name="Google Shape;6883;p34"/>
              <p:cNvSpPr/>
              <p:nvPr/>
            </p:nvSpPr>
            <p:spPr>
              <a:xfrm>
                <a:off x="5895975" y="3351561"/>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84" name="Google Shape;6884;p34"/>
            <p:cNvGrpSpPr/>
            <p:nvPr/>
          </p:nvGrpSpPr>
          <p:grpSpPr>
            <a:xfrm>
              <a:off x="5895975" y="3479577"/>
              <a:ext cx="400239" cy="30860"/>
              <a:chOff x="5895975" y="3479577"/>
              <a:chExt cx="400239" cy="30860"/>
            </a:xfrm>
          </p:grpSpPr>
          <p:sp>
            <p:nvSpPr>
              <p:cNvPr id="6885" name="Google Shape;6885;p34"/>
              <p:cNvSpPr/>
              <p:nvPr/>
            </p:nvSpPr>
            <p:spPr>
              <a:xfrm>
                <a:off x="6265354" y="3479577"/>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6" name="Google Shape;6886;p34"/>
              <p:cNvSpPr/>
              <p:nvPr/>
            </p:nvSpPr>
            <p:spPr>
              <a:xfrm>
                <a:off x="6142291" y="3479577"/>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7" name="Google Shape;6887;p34"/>
              <p:cNvSpPr/>
              <p:nvPr/>
            </p:nvSpPr>
            <p:spPr>
              <a:xfrm>
                <a:off x="6019133" y="3479577"/>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8" name="Google Shape;6888;p34"/>
              <p:cNvSpPr/>
              <p:nvPr/>
            </p:nvSpPr>
            <p:spPr>
              <a:xfrm>
                <a:off x="5895975" y="3479577"/>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89" name="Google Shape;6889;p34"/>
            <p:cNvGrpSpPr/>
            <p:nvPr/>
          </p:nvGrpSpPr>
          <p:grpSpPr>
            <a:xfrm>
              <a:off x="5895975" y="3607498"/>
              <a:ext cx="400240" cy="30860"/>
              <a:chOff x="5895975" y="3607498"/>
              <a:chExt cx="400240" cy="30860"/>
            </a:xfrm>
          </p:grpSpPr>
          <p:sp>
            <p:nvSpPr>
              <p:cNvPr id="6890" name="Google Shape;6890;p34"/>
              <p:cNvSpPr/>
              <p:nvPr/>
            </p:nvSpPr>
            <p:spPr>
              <a:xfrm>
                <a:off x="6265354" y="3607498"/>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1" name="Google Shape;6891;p34"/>
              <p:cNvSpPr/>
              <p:nvPr/>
            </p:nvSpPr>
            <p:spPr>
              <a:xfrm>
                <a:off x="6142291" y="3607498"/>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2" name="Google Shape;6892;p34"/>
              <p:cNvSpPr/>
              <p:nvPr/>
            </p:nvSpPr>
            <p:spPr>
              <a:xfrm>
                <a:off x="6019133" y="3607498"/>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3" name="Google Shape;6893;p34"/>
              <p:cNvSpPr/>
              <p:nvPr/>
            </p:nvSpPr>
            <p:spPr>
              <a:xfrm>
                <a:off x="5895975" y="3607498"/>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94" name="Google Shape;6894;p34"/>
            <p:cNvGrpSpPr/>
            <p:nvPr/>
          </p:nvGrpSpPr>
          <p:grpSpPr>
            <a:xfrm>
              <a:off x="5895975" y="3735514"/>
              <a:ext cx="400239" cy="30861"/>
              <a:chOff x="5895975" y="3735514"/>
              <a:chExt cx="400239" cy="30861"/>
            </a:xfrm>
          </p:grpSpPr>
          <p:sp>
            <p:nvSpPr>
              <p:cNvPr id="6895" name="Google Shape;6895;p34"/>
              <p:cNvSpPr/>
              <p:nvPr/>
            </p:nvSpPr>
            <p:spPr>
              <a:xfrm>
                <a:off x="6265354" y="3735514"/>
                <a:ext cx="30860" cy="30861"/>
              </a:xfrm>
              <a:custGeom>
                <a:avLst/>
                <a:gdLst/>
                <a:ahLst/>
                <a:cxnLst/>
                <a:rect l="l" t="t" r="r" b="b"/>
                <a:pathLst>
                  <a:path w="30860" h="30861" extrusionOk="0">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6" name="Google Shape;6896;p34"/>
              <p:cNvSpPr/>
              <p:nvPr/>
            </p:nvSpPr>
            <p:spPr>
              <a:xfrm>
                <a:off x="6142291" y="3735514"/>
                <a:ext cx="30861" cy="30861"/>
              </a:xfrm>
              <a:custGeom>
                <a:avLst/>
                <a:gdLst/>
                <a:ahLst/>
                <a:cxnLst/>
                <a:rect l="l" t="t" r="r" b="b"/>
                <a:pathLst>
                  <a:path w="30861" h="30861" extrusionOk="0">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7" name="Google Shape;6897;p34"/>
              <p:cNvSpPr/>
              <p:nvPr/>
            </p:nvSpPr>
            <p:spPr>
              <a:xfrm>
                <a:off x="6019133" y="3735514"/>
                <a:ext cx="30860" cy="30860"/>
              </a:xfrm>
              <a:custGeom>
                <a:avLst/>
                <a:gdLst/>
                <a:ahLst/>
                <a:cxnLst/>
                <a:rect l="l" t="t" r="r" b="b"/>
                <a:pathLst>
                  <a:path w="30860" h="30860" extrusionOk="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8" name="Google Shape;6898;p34"/>
              <p:cNvSpPr/>
              <p:nvPr/>
            </p:nvSpPr>
            <p:spPr>
              <a:xfrm>
                <a:off x="5895975" y="3735514"/>
                <a:ext cx="30861" cy="30861"/>
              </a:xfrm>
              <a:custGeom>
                <a:avLst/>
                <a:gdLst/>
                <a:ahLst/>
                <a:cxnLst/>
                <a:rect l="l" t="t" r="r" b="b"/>
                <a:pathLst>
                  <a:path w="30861" h="30861" extrusionOk="0">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2" name="Oval 1">
            <a:extLst>
              <a:ext uri="{FF2B5EF4-FFF2-40B4-BE49-F238E27FC236}">
                <a16:creationId xmlns:a16="http://schemas.microsoft.com/office/drawing/2014/main" id="{21C17953-FFF3-1F8E-D18A-A1EA3478C057}"/>
              </a:ext>
            </a:extLst>
          </p:cNvPr>
          <p:cNvSpPr/>
          <p:nvPr/>
        </p:nvSpPr>
        <p:spPr>
          <a:xfrm>
            <a:off x="3585237" y="5495319"/>
            <a:ext cx="1772079" cy="1772079"/>
          </a:xfrm>
          <a:prstGeom prst="ellipse">
            <a:avLst/>
          </a:prstGeom>
          <a:gradFill flip="none" rotWithShape="1">
            <a:gsLst>
              <a:gs pos="0">
                <a:srgbClr val="2EB5B2">
                  <a:alpha val="48000"/>
                </a:srgbClr>
              </a:gs>
              <a:gs pos="100000">
                <a:srgbClr val="0489B2">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aphic 1152">
            <a:extLst>
              <a:ext uri="{FF2B5EF4-FFF2-40B4-BE49-F238E27FC236}">
                <a16:creationId xmlns:a16="http://schemas.microsoft.com/office/drawing/2014/main" id="{5E7939FC-60C3-4325-DAD8-F5DFF4C0B082}"/>
              </a:ext>
            </a:extLst>
          </p:cNvPr>
          <p:cNvGrpSpPr/>
          <p:nvPr/>
        </p:nvGrpSpPr>
        <p:grpSpPr>
          <a:xfrm>
            <a:off x="2488512" y="4362552"/>
            <a:ext cx="783927" cy="1313759"/>
            <a:chOff x="5895975" y="3095625"/>
            <a:chExt cx="400240" cy="670750"/>
          </a:xfrm>
          <a:solidFill>
            <a:srgbClr val="0489B2"/>
          </a:solidFill>
        </p:grpSpPr>
        <p:grpSp>
          <p:nvGrpSpPr>
            <p:cNvPr id="4" name="Graphic 1152">
              <a:extLst>
                <a:ext uri="{FF2B5EF4-FFF2-40B4-BE49-F238E27FC236}">
                  <a16:creationId xmlns:a16="http://schemas.microsoft.com/office/drawing/2014/main" id="{29435A0B-0C38-C68D-147C-0B41DA62489E}"/>
                </a:ext>
              </a:extLst>
            </p:cNvPr>
            <p:cNvGrpSpPr/>
            <p:nvPr/>
          </p:nvGrpSpPr>
          <p:grpSpPr>
            <a:xfrm>
              <a:off x="5895975" y="3095625"/>
              <a:ext cx="400240" cy="30861"/>
              <a:chOff x="5895975" y="3095625"/>
              <a:chExt cx="400240" cy="30861"/>
            </a:xfrm>
            <a:grpFill/>
          </p:grpSpPr>
          <p:sp>
            <p:nvSpPr>
              <p:cNvPr id="30" name="Graphic 1152">
                <a:extLst>
                  <a:ext uri="{FF2B5EF4-FFF2-40B4-BE49-F238E27FC236}">
                    <a16:creationId xmlns:a16="http://schemas.microsoft.com/office/drawing/2014/main" id="{CDD8FFDA-F7F3-9916-5B49-1373619068BD}"/>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31" name="Graphic 1152">
                <a:extLst>
                  <a:ext uri="{FF2B5EF4-FFF2-40B4-BE49-F238E27FC236}">
                    <a16:creationId xmlns:a16="http://schemas.microsoft.com/office/drawing/2014/main" id="{B105DBB6-A511-325E-9C5B-C2849CAF26C0}"/>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32" name="Graphic 1152">
                <a:extLst>
                  <a:ext uri="{FF2B5EF4-FFF2-40B4-BE49-F238E27FC236}">
                    <a16:creationId xmlns:a16="http://schemas.microsoft.com/office/drawing/2014/main" id="{C6D71BC3-C37D-355C-D1F8-3CBA37DB346D}"/>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33" name="Graphic 1152">
                <a:extLst>
                  <a:ext uri="{FF2B5EF4-FFF2-40B4-BE49-F238E27FC236}">
                    <a16:creationId xmlns:a16="http://schemas.microsoft.com/office/drawing/2014/main" id="{4E9D8022-E6A0-6FAA-CDE9-06E252BBB97F}"/>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5" name="Graphic 1152">
              <a:extLst>
                <a:ext uri="{FF2B5EF4-FFF2-40B4-BE49-F238E27FC236}">
                  <a16:creationId xmlns:a16="http://schemas.microsoft.com/office/drawing/2014/main" id="{C569FBA6-2097-88AF-AD55-4E3F1305A2FE}"/>
                </a:ext>
              </a:extLst>
            </p:cNvPr>
            <p:cNvGrpSpPr/>
            <p:nvPr/>
          </p:nvGrpSpPr>
          <p:grpSpPr>
            <a:xfrm>
              <a:off x="5895975" y="3223545"/>
              <a:ext cx="400240" cy="30956"/>
              <a:chOff x="5895975" y="3223545"/>
              <a:chExt cx="400240" cy="30956"/>
            </a:xfrm>
            <a:grpFill/>
          </p:grpSpPr>
          <p:sp>
            <p:nvSpPr>
              <p:cNvPr id="26" name="Graphic 1152">
                <a:extLst>
                  <a:ext uri="{FF2B5EF4-FFF2-40B4-BE49-F238E27FC236}">
                    <a16:creationId xmlns:a16="http://schemas.microsoft.com/office/drawing/2014/main" id="{4CDD236D-0578-D9D1-C6DE-53A55FFECA30}"/>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7" name="Graphic 1152">
                <a:extLst>
                  <a:ext uri="{FF2B5EF4-FFF2-40B4-BE49-F238E27FC236}">
                    <a16:creationId xmlns:a16="http://schemas.microsoft.com/office/drawing/2014/main" id="{2F673342-5E03-F420-B270-AF0B659B22AA}"/>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8" name="Graphic 1152">
                <a:extLst>
                  <a:ext uri="{FF2B5EF4-FFF2-40B4-BE49-F238E27FC236}">
                    <a16:creationId xmlns:a16="http://schemas.microsoft.com/office/drawing/2014/main" id="{85CCDC11-813D-5C97-C969-4AB3B2C02EE5}"/>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9" name="Graphic 1152">
                <a:extLst>
                  <a:ext uri="{FF2B5EF4-FFF2-40B4-BE49-F238E27FC236}">
                    <a16:creationId xmlns:a16="http://schemas.microsoft.com/office/drawing/2014/main" id="{A5C5333D-7646-8AAF-8514-53DF84A41B78}"/>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6" name="Graphic 1152">
              <a:extLst>
                <a:ext uri="{FF2B5EF4-FFF2-40B4-BE49-F238E27FC236}">
                  <a16:creationId xmlns:a16="http://schemas.microsoft.com/office/drawing/2014/main" id="{AC46376C-4A0B-1360-ED46-B5EF9D05DD33}"/>
                </a:ext>
              </a:extLst>
            </p:cNvPr>
            <p:cNvGrpSpPr/>
            <p:nvPr/>
          </p:nvGrpSpPr>
          <p:grpSpPr>
            <a:xfrm>
              <a:off x="5895975" y="3351561"/>
              <a:ext cx="400240" cy="30860"/>
              <a:chOff x="5895975" y="3351561"/>
              <a:chExt cx="400240" cy="30860"/>
            </a:xfrm>
            <a:grpFill/>
          </p:grpSpPr>
          <p:sp>
            <p:nvSpPr>
              <p:cNvPr id="22" name="Graphic 1152">
                <a:extLst>
                  <a:ext uri="{FF2B5EF4-FFF2-40B4-BE49-F238E27FC236}">
                    <a16:creationId xmlns:a16="http://schemas.microsoft.com/office/drawing/2014/main" id="{7A7E1F14-221F-A47A-8156-250102319102}"/>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3" name="Graphic 1152">
                <a:extLst>
                  <a:ext uri="{FF2B5EF4-FFF2-40B4-BE49-F238E27FC236}">
                    <a16:creationId xmlns:a16="http://schemas.microsoft.com/office/drawing/2014/main" id="{FA33BBCE-B3ED-BD93-47CD-F495972DFC0C}"/>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4" name="Graphic 1152">
                <a:extLst>
                  <a:ext uri="{FF2B5EF4-FFF2-40B4-BE49-F238E27FC236}">
                    <a16:creationId xmlns:a16="http://schemas.microsoft.com/office/drawing/2014/main" id="{2BA5DE40-BCEC-2A15-D633-C0818BEA9A21}"/>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5" name="Graphic 1152">
                <a:extLst>
                  <a:ext uri="{FF2B5EF4-FFF2-40B4-BE49-F238E27FC236}">
                    <a16:creationId xmlns:a16="http://schemas.microsoft.com/office/drawing/2014/main" id="{DA0F3665-E381-B15F-2C50-B7E21FEB219D}"/>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7" name="Graphic 1152">
              <a:extLst>
                <a:ext uri="{FF2B5EF4-FFF2-40B4-BE49-F238E27FC236}">
                  <a16:creationId xmlns:a16="http://schemas.microsoft.com/office/drawing/2014/main" id="{070471D9-CF63-0FF3-A829-294E5969D9A7}"/>
                </a:ext>
              </a:extLst>
            </p:cNvPr>
            <p:cNvGrpSpPr/>
            <p:nvPr/>
          </p:nvGrpSpPr>
          <p:grpSpPr>
            <a:xfrm>
              <a:off x="5895975" y="3479577"/>
              <a:ext cx="400240" cy="30860"/>
              <a:chOff x="5895975" y="3479577"/>
              <a:chExt cx="400240" cy="30860"/>
            </a:xfrm>
            <a:grpFill/>
          </p:grpSpPr>
          <p:sp>
            <p:nvSpPr>
              <p:cNvPr id="18" name="Graphic 1152">
                <a:extLst>
                  <a:ext uri="{FF2B5EF4-FFF2-40B4-BE49-F238E27FC236}">
                    <a16:creationId xmlns:a16="http://schemas.microsoft.com/office/drawing/2014/main" id="{087417BF-045F-BE4B-4D9E-5C6C712C7EDA}"/>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9" name="Graphic 1152">
                <a:extLst>
                  <a:ext uri="{FF2B5EF4-FFF2-40B4-BE49-F238E27FC236}">
                    <a16:creationId xmlns:a16="http://schemas.microsoft.com/office/drawing/2014/main" id="{90366FF6-62F6-8602-205B-C4E9A86F6D20}"/>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 name="Graphic 1152">
                <a:extLst>
                  <a:ext uri="{FF2B5EF4-FFF2-40B4-BE49-F238E27FC236}">
                    <a16:creationId xmlns:a16="http://schemas.microsoft.com/office/drawing/2014/main" id="{30A752A3-CF02-AA34-D567-1406C9F2F332}"/>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 name="Graphic 1152">
                <a:extLst>
                  <a:ext uri="{FF2B5EF4-FFF2-40B4-BE49-F238E27FC236}">
                    <a16:creationId xmlns:a16="http://schemas.microsoft.com/office/drawing/2014/main" id="{3EE99C8B-1CEE-867A-46A1-ADB5B406F525}"/>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8" name="Graphic 1152">
              <a:extLst>
                <a:ext uri="{FF2B5EF4-FFF2-40B4-BE49-F238E27FC236}">
                  <a16:creationId xmlns:a16="http://schemas.microsoft.com/office/drawing/2014/main" id="{73EC8D3A-DF90-E92C-AE9F-1E76C735A30C}"/>
                </a:ext>
              </a:extLst>
            </p:cNvPr>
            <p:cNvGrpSpPr/>
            <p:nvPr/>
          </p:nvGrpSpPr>
          <p:grpSpPr>
            <a:xfrm>
              <a:off x="5895975" y="3607498"/>
              <a:ext cx="400240" cy="30860"/>
              <a:chOff x="5895975" y="3607498"/>
              <a:chExt cx="400240" cy="30860"/>
            </a:xfrm>
            <a:grpFill/>
          </p:grpSpPr>
          <p:sp>
            <p:nvSpPr>
              <p:cNvPr id="14" name="Graphic 1152">
                <a:extLst>
                  <a:ext uri="{FF2B5EF4-FFF2-40B4-BE49-F238E27FC236}">
                    <a16:creationId xmlns:a16="http://schemas.microsoft.com/office/drawing/2014/main" id="{A65FAB85-60F5-A6BE-C819-DADD69A111C5}"/>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5" name="Graphic 1152">
                <a:extLst>
                  <a:ext uri="{FF2B5EF4-FFF2-40B4-BE49-F238E27FC236}">
                    <a16:creationId xmlns:a16="http://schemas.microsoft.com/office/drawing/2014/main" id="{BFE9B793-CB94-2245-127A-B00B745CF206}"/>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6" name="Graphic 1152">
                <a:extLst>
                  <a:ext uri="{FF2B5EF4-FFF2-40B4-BE49-F238E27FC236}">
                    <a16:creationId xmlns:a16="http://schemas.microsoft.com/office/drawing/2014/main" id="{D4E985DB-8902-C226-227F-E5AFAD8561BE}"/>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7" name="Graphic 1152">
                <a:extLst>
                  <a:ext uri="{FF2B5EF4-FFF2-40B4-BE49-F238E27FC236}">
                    <a16:creationId xmlns:a16="http://schemas.microsoft.com/office/drawing/2014/main" id="{ED02367D-3A30-6B9F-DD34-C4C0A324DCE5}"/>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9" name="Graphic 1152">
              <a:extLst>
                <a:ext uri="{FF2B5EF4-FFF2-40B4-BE49-F238E27FC236}">
                  <a16:creationId xmlns:a16="http://schemas.microsoft.com/office/drawing/2014/main" id="{A617CD41-D872-D96F-937E-3964E1FD7261}"/>
                </a:ext>
              </a:extLst>
            </p:cNvPr>
            <p:cNvGrpSpPr/>
            <p:nvPr/>
          </p:nvGrpSpPr>
          <p:grpSpPr>
            <a:xfrm>
              <a:off x="5895975" y="3735514"/>
              <a:ext cx="400240" cy="30861"/>
              <a:chOff x="5895975" y="3735514"/>
              <a:chExt cx="400240" cy="30861"/>
            </a:xfrm>
            <a:grpFill/>
          </p:grpSpPr>
          <p:sp>
            <p:nvSpPr>
              <p:cNvPr id="10" name="Graphic 1152">
                <a:extLst>
                  <a:ext uri="{FF2B5EF4-FFF2-40B4-BE49-F238E27FC236}">
                    <a16:creationId xmlns:a16="http://schemas.microsoft.com/office/drawing/2014/main" id="{29066B6A-A528-1B0D-FED0-384402F36198}"/>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 name="Graphic 1152">
                <a:extLst>
                  <a:ext uri="{FF2B5EF4-FFF2-40B4-BE49-F238E27FC236}">
                    <a16:creationId xmlns:a16="http://schemas.microsoft.com/office/drawing/2014/main" id="{8A5254FC-4205-EC38-B222-10B2359860B4}"/>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2" name="Graphic 1152">
                <a:extLst>
                  <a:ext uri="{FF2B5EF4-FFF2-40B4-BE49-F238E27FC236}">
                    <a16:creationId xmlns:a16="http://schemas.microsoft.com/office/drawing/2014/main" id="{95A99D20-81B9-9316-A8CA-F0729D68D4EA}"/>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3" name="Graphic 1152">
                <a:extLst>
                  <a:ext uri="{FF2B5EF4-FFF2-40B4-BE49-F238E27FC236}">
                    <a16:creationId xmlns:a16="http://schemas.microsoft.com/office/drawing/2014/main" id="{E8133970-485D-17CC-AD80-CC55FC89E3FF}"/>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sp>
        <p:nvSpPr>
          <p:cNvPr id="35" name="Rectangle: Rounded Corners 178">
            <a:extLst>
              <a:ext uri="{FF2B5EF4-FFF2-40B4-BE49-F238E27FC236}">
                <a16:creationId xmlns:a16="http://schemas.microsoft.com/office/drawing/2014/main" id="{015C8BB3-72C9-B4BE-D875-AA673E6F6698}"/>
              </a:ext>
            </a:extLst>
          </p:cNvPr>
          <p:cNvSpPr/>
          <p:nvPr/>
        </p:nvSpPr>
        <p:spPr>
          <a:xfrm>
            <a:off x="989693" y="798536"/>
            <a:ext cx="9937478" cy="5379889"/>
          </a:xfrm>
          <a:prstGeom prst="roundRect">
            <a:avLst>
              <a:gd name="adj" fmla="val 8356"/>
            </a:avLst>
          </a:prstGeom>
          <a:solidFill>
            <a:schemeClr val="bg1"/>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36" name="Rectangle: Rounded Corners 241">
            <a:extLst>
              <a:ext uri="{FF2B5EF4-FFF2-40B4-BE49-F238E27FC236}">
                <a16:creationId xmlns:a16="http://schemas.microsoft.com/office/drawing/2014/main" id="{A2A199D0-691D-EF04-BFB6-89203B37EF28}"/>
              </a:ext>
            </a:extLst>
          </p:cNvPr>
          <p:cNvSpPr/>
          <p:nvPr/>
        </p:nvSpPr>
        <p:spPr>
          <a:xfrm>
            <a:off x="977441" y="693214"/>
            <a:ext cx="9949730" cy="1016412"/>
          </a:xfrm>
          <a:prstGeom prst="roundRect">
            <a:avLst>
              <a:gd name="adj" fmla="val 14231"/>
            </a:avLst>
          </a:prstGeom>
          <a:gradFill flip="none" rotWithShape="1">
            <a:gsLst>
              <a:gs pos="0">
                <a:srgbClr val="2EB5B2"/>
              </a:gs>
              <a:gs pos="100000">
                <a:srgbClr val="0489B2"/>
              </a:gs>
            </a:gsLst>
            <a:lin ang="8100000" scaled="1"/>
            <a:tileRect/>
          </a:gradFill>
          <a:ln w="14408" cap="flat">
            <a:noFill/>
            <a:prstDash val="solid"/>
            <a:miter/>
          </a:ln>
          <a:effectLst/>
        </p:spPr>
        <p:txBody>
          <a:bodyPr rtlCol="0" anchor="ctr"/>
          <a:lstStyle/>
          <a:p>
            <a:endParaRPr lang="en-US">
              <a:solidFill>
                <a:schemeClr val="tx1"/>
              </a:solidFill>
            </a:endParaRPr>
          </a:p>
        </p:txBody>
      </p:sp>
      <p:sp>
        <p:nvSpPr>
          <p:cNvPr id="38" name="Jonathan Marcus…">
            <a:extLst>
              <a:ext uri="{FF2B5EF4-FFF2-40B4-BE49-F238E27FC236}">
                <a16:creationId xmlns:a16="http://schemas.microsoft.com/office/drawing/2014/main" id="{0B7AC359-3203-3BA0-0DDE-03F0FC3B9473}"/>
              </a:ext>
            </a:extLst>
          </p:cNvPr>
          <p:cNvSpPr txBox="1"/>
          <p:nvPr/>
        </p:nvSpPr>
        <p:spPr>
          <a:xfrm>
            <a:off x="1696536" y="1005872"/>
            <a:ext cx="4932478" cy="3770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a:lnSpc>
                <a:spcPct val="130000"/>
              </a:lnSpc>
              <a:defRPr sz="2500">
                <a:solidFill>
                  <a:srgbClr val="F7F9FF"/>
                </a:solidFill>
                <a:latin typeface="Roboto"/>
                <a:ea typeface="Roboto"/>
                <a:cs typeface="Roboto"/>
                <a:sym typeface="Roboto"/>
              </a:defRPr>
            </a:pPr>
            <a:r>
              <a:rPr lang="en-IN" sz="2000" b="1" i="0" u="none" strike="noStrike" dirty="0">
                <a:solidFill>
                  <a:schemeClr val="bg1"/>
                </a:solidFill>
                <a:effectLst/>
                <a:latin typeface="Poppins" panose="00000500000000000000" pitchFamily="2" charset="0"/>
                <a:cs typeface="Poppins" panose="00000500000000000000" pitchFamily="2" charset="0"/>
              </a:rPr>
              <a:t>Key Inputs</a:t>
            </a:r>
            <a:endParaRPr sz="2000" b="1" dirty="0">
              <a:solidFill>
                <a:schemeClr val="bg1"/>
              </a:solidFill>
              <a:latin typeface="Poppins" panose="00000500000000000000" pitchFamily="2" charset="0"/>
              <a:cs typeface="Poppins" panose="00000500000000000000" pitchFamily="2" charset="0"/>
            </a:endParaRPr>
          </a:p>
        </p:txBody>
      </p:sp>
      <p:sp>
        <p:nvSpPr>
          <p:cNvPr id="53" name="object 24">
            <a:extLst>
              <a:ext uri="{FF2B5EF4-FFF2-40B4-BE49-F238E27FC236}">
                <a16:creationId xmlns:a16="http://schemas.microsoft.com/office/drawing/2014/main" id="{6C072E2F-0DAA-765B-D2FB-572BE86FE219}"/>
              </a:ext>
            </a:extLst>
          </p:cNvPr>
          <p:cNvSpPr txBox="1"/>
          <p:nvPr/>
        </p:nvSpPr>
        <p:spPr>
          <a:xfrm>
            <a:off x="1949258" y="2372566"/>
            <a:ext cx="8469969" cy="2800767"/>
          </a:xfrm>
          <a:prstGeom prst="rect">
            <a:avLst/>
          </a:prstGeom>
        </p:spPr>
        <p:txBody>
          <a:bodyPr vert="horz" wrap="square" lIns="0" tIns="0" rIns="0" bIns="0" rtlCol="0" anchor="ctr">
            <a:spAutoFit/>
          </a:bodyPr>
          <a:lstStyle/>
          <a:p>
            <a:r>
              <a:rPr lang="en-GB" sz="1400" dirty="0">
                <a:latin typeface="Poppins" panose="00000500000000000000" pitchFamily="2" charset="0"/>
                <a:cs typeface="Poppins" panose="00000500000000000000" pitchFamily="2" charset="0"/>
              </a:rPr>
              <a:t>There are additional inputs to consider, but for the purpose of simplicity and standardization, only the most influential are highlighted here:</a:t>
            </a:r>
          </a:p>
          <a:p>
            <a:endParaRPr lang="en-GB" sz="1400" dirty="0">
              <a:latin typeface="Poppins" panose="00000500000000000000" pitchFamily="2" charset="0"/>
              <a:cs typeface="Poppins" panose="00000500000000000000" pitchFamily="2" charset="0"/>
            </a:endParaRP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Transaction volume</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Transaction size</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Node hosting method</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Consensus protocol</a:t>
            </a:r>
          </a:p>
          <a:p>
            <a:endParaRPr lang="en-GB" sz="1400" dirty="0">
              <a:latin typeface="Poppins" panose="00000500000000000000" pitchFamily="2" charset="0"/>
              <a:cs typeface="Poppins" panose="00000500000000000000" pitchFamily="2" charset="0"/>
            </a:endParaRPr>
          </a:p>
          <a:p>
            <a:r>
              <a:rPr lang="en-US" sz="1400" dirty="0">
                <a:latin typeface="Poppins" panose="00000500000000000000" pitchFamily="2" charset="0"/>
                <a:cs typeface="Poppins" panose="00000500000000000000" pitchFamily="2" charset="0"/>
              </a:rPr>
              <a:t>Monitoring and SLA Management</a:t>
            </a:r>
            <a:endParaRPr lang="en-US" sz="1400" spc="-5" dirty="0">
              <a:solidFill>
                <a:srgbClr val="010202"/>
              </a:solidFill>
              <a:latin typeface="Poppins" panose="00000500000000000000" pitchFamily="2" charset="0"/>
              <a:ea typeface="Helvetica Neue" panose="02000503000000020004" pitchFamily="2" charset="0"/>
              <a:cs typeface="Poppins" panose="00000500000000000000" pitchFamily="2" charset="0"/>
            </a:endParaRPr>
          </a:p>
        </p:txBody>
      </p:sp>
      <p:sp>
        <p:nvSpPr>
          <p:cNvPr id="6903" name="object 24">
            <a:extLst>
              <a:ext uri="{FF2B5EF4-FFF2-40B4-BE49-F238E27FC236}">
                <a16:creationId xmlns:a16="http://schemas.microsoft.com/office/drawing/2014/main" id="{F77BE197-37C3-9009-6C8A-63D4A3D3BC9D}"/>
              </a:ext>
            </a:extLst>
          </p:cNvPr>
          <p:cNvSpPr txBox="1"/>
          <p:nvPr/>
        </p:nvSpPr>
        <p:spPr>
          <a:xfrm>
            <a:off x="6535208" y="3629826"/>
            <a:ext cx="4561799" cy="200055"/>
          </a:xfrm>
          <a:prstGeom prst="rect">
            <a:avLst/>
          </a:prstGeom>
        </p:spPr>
        <p:txBody>
          <a:bodyPr vert="horz" wrap="square" lIns="0" tIns="0" rIns="0" bIns="0" rtlCol="0" anchor="ctr">
            <a:spAutoFit/>
          </a:bodyPr>
          <a:lstStyle/>
          <a:p>
            <a:pPr rtl="0">
              <a:spcBef>
                <a:spcPts val="1300"/>
              </a:spcBef>
              <a:spcAft>
                <a:spcPts val="1300"/>
              </a:spcAft>
            </a:pPr>
            <a:endParaRPr lang="en-IN" sz="1300" b="0">
              <a:effectLst/>
              <a:latin typeface="Poppins"/>
              <a:cs typeface="Poppins"/>
            </a:endParaRPr>
          </a:p>
        </p:txBody>
      </p:sp>
      <p:sp>
        <p:nvSpPr>
          <p:cNvPr id="6904" name="Jonathan Marcus…">
            <a:extLst>
              <a:ext uri="{FF2B5EF4-FFF2-40B4-BE49-F238E27FC236}">
                <a16:creationId xmlns:a16="http://schemas.microsoft.com/office/drawing/2014/main" id="{777AE474-E123-F08D-73F9-F793943C0E7E}"/>
              </a:ext>
            </a:extLst>
          </p:cNvPr>
          <p:cNvSpPr txBox="1"/>
          <p:nvPr/>
        </p:nvSpPr>
        <p:spPr>
          <a:xfrm>
            <a:off x="6287779" y="1046177"/>
            <a:ext cx="4932478" cy="4648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t">
            <a:spAutoFit/>
          </a:bodyPr>
          <a:lstStyle/>
          <a:p>
            <a:pPr algn="ctr">
              <a:lnSpc>
                <a:spcPct val="130000"/>
              </a:lnSpc>
              <a:defRPr sz="2500">
                <a:solidFill>
                  <a:srgbClr val="F7F9FF"/>
                </a:solidFill>
                <a:latin typeface="Roboto"/>
                <a:ea typeface="Roboto"/>
                <a:cs typeface="Roboto"/>
                <a:sym typeface="Roboto"/>
              </a:defRPr>
            </a:pPr>
            <a:endParaRPr lang="en-IN" b="1">
              <a:solidFill>
                <a:schemeClr val="bg1"/>
              </a:solidFill>
              <a:latin typeface="Poppins" panose="00000500000000000000" pitchFamily="2" charset="0"/>
              <a:cs typeface="Poppins" panose="00000500000000000000" pitchFamily="2" charset="0"/>
            </a:endParaRPr>
          </a:p>
        </p:txBody>
      </p:sp>
      <p:cxnSp>
        <p:nvCxnSpPr>
          <p:cNvPr id="252" name="Straight Connector 251">
            <a:extLst>
              <a:ext uri="{FF2B5EF4-FFF2-40B4-BE49-F238E27FC236}">
                <a16:creationId xmlns:a16="http://schemas.microsoft.com/office/drawing/2014/main" id="{F400C90A-6232-F7CE-3671-4AA9DB15803A}"/>
              </a:ext>
            </a:extLst>
          </p:cNvPr>
          <p:cNvCxnSpPr>
            <a:cxnSpLocks/>
            <a:endCxn id="259" idx="4"/>
          </p:cNvCxnSpPr>
          <p:nvPr/>
        </p:nvCxnSpPr>
        <p:spPr>
          <a:xfrm>
            <a:off x="1730705" y="2451651"/>
            <a:ext cx="16847" cy="2669270"/>
          </a:xfrm>
          <a:prstGeom prst="line">
            <a:avLst/>
          </a:prstGeom>
          <a:ln>
            <a:solidFill>
              <a:srgbClr val="17243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0EF612F2-FDAC-7727-AD7B-903D23461669}"/>
              </a:ext>
            </a:extLst>
          </p:cNvPr>
          <p:cNvSpPr/>
          <p:nvPr/>
        </p:nvSpPr>
        <p:spPr>
          <a:xfrm>
            <a:off x="1665794" y="3276106"/>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56" name="Oval 255">
            <a:extLst>
              <a:ext uri="{FF2B5EF4-FFF2-40B4-BE49-F238E27FC236}">
                <a16:creationId xmlns:a16="http://schemas.microsoft.com/office/drawing/2014/main" id="{81A3CD15-1FE8-73A4-BC3F-AD7A40861BAB}"/>
              </a:ext>
            </a:extLst>
          </p:cNvPr>
          <p:cNvSpPr/>
          <p:nvPr/>
        </p:nvSpPr>
        <p:spPr>
          <a:xfrm>
            <a:off x="1669693" y="3710600"/>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57" name="Oval 256">
            <a:extLst>
              <a:ext uri="{FF2B5EF4-FFF2-40B4-BE49-F238E27FC236}">
                <a16:creationId xmlns:a16="http://schemas.microsoft.com/office/drawing/2014/main" id="{BBDF650A-5729-690E-2EEF-11FF5153C62E}"/>
              </a:ext>
            </a:extLst>
          </p:cNvPr>
          <p:cNvSpPr/>
          <p:nvPr/>
        </p:nvSpPr>
        <p:spPr>
          <a:xfrm>
            <a:off x="1667721" y="4120583"/>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58" name="Oval 257">
            <a:extLst>
              <a:ext uri="{FF2B5EF4-FFF2-40B4-BE49-F238E27FC236}">
                <a16:creationId xmlns:a16="http://schemas.microsoft.com/office/drawing/2014/main" id="{1864CC90-1ECF-0984-A8CB-B23AFF8740C8}"/>
              </a:ext>
            </a:extLst>
          </p:cNvPr>
          <p:cNvSpPr/>
          <p:nvPr/>
        </p:nvSpPr>
        <p:spPr>
          <a:xfrm>
            <a:off x="1671706" y="4551795"/>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59" name="Oval 258">
            <a:extLst>
              <a:ext uri="{FF2B5EF4-FFF2-40B4-BE49-F238E27FC236}">
                <a16:creationId xmlns:a16="http://schemas.microsoft.com/office/drawing/2014/main" id="{D8A844B4-FF9D-BC68-2FE7-6D12B3E00CAF}"/>
              </a:ext>
            </a:extLst>
          </p:cNvPr>
          <p:cNvSpPr/>
          <p:nvPr/>
        </p:nvSpPr>
        <p:spPr>
          <a:xfrm>
            <a:off x="1677770" y="4981357"/>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1673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Graphic 1188">
            <a:extLst>
              <a:ext uri="{FF2B5EF4-FFF2-40B4-BE49-F238E27FC236}">
                <a16:creationId xmlns:a16="http://schemas.microsoft.com/office/drawing/2014/main" id="{972C1472-E333-D12F-D015-9B85A60655C1}"/>
              </a:ext>
            </a:extLst>
          </p:cNvPr>
          <p:cNvSpPr/>
          <p:nvPr/>
        </p:nvSpPr>
        <p:spPr>
          <a:xfrm>
            <a:off x="948296" y="4271727"/>
            <a:ext cx="573055" cy="430905"/>
          </a:xfrm>
          <a:custGeom>
            <a:avLst/>
            <a:gdLst>
              <a:gd name="connsiteX0" fmla="*/ 699049 w 699048"/>
              <a:gd name="connsiteY0" fmla="*/ 0 h 599040"/>
              <a:gd name="connsiteX1" fmla="*/ 0 w 699048"/>
              <a:gd name="connsiteY1" fmla="*/ 0 h 599040"/>
              <a:gd name="connsiteX2" fmla="*/ 0 w 699048"/>
              <a:gd name="connsiteY2" fmla="*/ 402627 h 599040"/>
              <a:gd name="connsiteX3" fmla="*/ 196414 w 699048"/>
              <a:gd name="connsiteY3" fmla="*/ 599041 h 599040"/>
              <a:gd name="connsiteX4" fmla="*/ 699049 w 699048"/>
              <a:gd name="connsiteY4" fmla="*/ 599041 h 599040"/>
              <a:gd name="connsiteX5" fmla="*/ 699049 w 699048"/>
              <a:gd name="connsiteY5" fmla="*/ 0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048" h="599040">
                <a:moveTo>
                  <a:pt x="699049" y="0"/>
                </a:moveTo>
                <a:lnTo>
                  <a:pt x="0" y="0"/>
                </a:lnTo>
                <a:lnTo>
                  <a:pt x="0" y="402627"/>
                </a:lnTo>
                <a:cubicBezTo>
                  <a:pt x="0" y="511137"/>
                  <a:pt x="87903" y="599041"/>
                  <a:pt x="196414" y="599041"/>
                </a:cubicBezTo>
                <a:lnTo>
                  <a:pt x="699049" y="599041"/>
                </a:lnTo>
                <a:lnTo>
                  <a:pt x="699049" y="0"/>
                </a:lnTo>
                <a:close/>
              </a:path>
            </a:pathLst>
          </a:custGeom>
          <a:gradFill flip="none" rotWithShape="1">
            <a:gsLst>
              <a:gs pos="0">
                <a:srgbClr val="2EB5B2"/>
              </a:gs>
              <a:gs pos="100000">
                <a:srgbClr val="0489B2"/>
              </a:gs>
            </a:gsLst>
            <a:lin ang="8100000" scaled="1"/>
            <a:tileRect/>
          </a:gradFill>
          <a:ln w="14408" cap="flat">
            <a:noFill/>
            <a:prstDash val="solid"/>
            <a:miter/>
          </a:ln>
        </p:spPr>
        <p:txBody>
          <a:bodyPr rtlCol="0" anchor="ctr"/>
          <a:lstStyle/>
          <a:p>
            <a:endParaRPr lang="en-US" sz="1100"/>
          </a:p>
        </p:txBody>
      </p:sp>
      <p:sp>
        <p:nvSpPr>
          <p:cNvPr id="4" name="Oval 3">
            <a:extLst>
              <a:ext uri="{FF2B5EF4-FFF2-40B4-BE49-F238E27FC236}">
                <a16:creationId xmlns:a16="http://schemas.microsoft.com/office/drawing/2014/main" id="{38FAE0F9-3594-4A34-9E4B-0AC07E0946C4}"/>
              </a:ext>
            </a:extLst>
          </p:cNvPr>
          <p:cNvSpPr/>
          <p:nvPr/>
        </p:nvSpPr>
        <p:spPr>
          <a:xfrm>
            <a:off x="353779" y="-462522"/>
            <a:ext cx="1044744" cy="1044744"/>
          </a:xfrm>
          <a:prstGeom prst="ellipse">
            <a:avLst/>
          </a:prstGeom>
          <a:gradFill flip="none" rotWithShape="1">
            <a:gsLst>
              <a:gs pos="0">
                <a:srgbClr val="2F33CD">
                  <a:alpha val="15000"/>
                </a:srgbClr>
              </a:gs>
              <a:gs pos="100000">
                <a:srgbClr val="1173DD">
                  <a:alpha val="9000"/>
                </a:srgbClr>
              </a:gs>
            </a:gsLst>
            <a:lin ang="0" scaled="1"/>
            <a:tileRect/>
          </a:gradFill>
          <a:ln w="14408" cap="flat">
            <a:noFill/>
            <a:prstDash val="solid"/>
            <a:miter/>
          </a:ln>
          <a:effectLst/>
        </p:spPr>
        <p:txBody>
          <a:bodyPr rtlCol="0" anchor="ctr"/>
          <a:lstStyle/>
          <a:p>
            <a:endParaRPr lang="en-US">
              <a:solidFill>
                <a:schemeClr val="tx1"/>
              </a:solidFill>
            </a:endParaRPr>
          </a:p>
        </p:txBody>
      </p:sp>
      <p:sp>
        <p:nvSpPr>
          <p:cNvPr id="7" name="Graphic 3">
            <a:extLst>
              <a:ext uri="{FF2B5EF4-FFF2-40B4-BE49-F238E27FC236}">
                <a16:creationId xmlns:a16="http://schemas.microsoft.com/office/drawing/2014/main" id="{9446E5D8-70CA-48AB-B7E4-B850F19C4487}"/>
              </a:ext>
            </a:extLst>
          </p:cNvPr>
          <p:cNvSpPr/>
          <p:nvPr/>
        </p:nvSpPr>
        <p:spPr>
          <a:xfrm>
            <a:off x="-67820" y="4200977"/>
            <a:ext cx="12300829" cy="3129827"/>
          </a:xfrm>
          <a:custGeom>
            <a:avLst/>
            <a:gdLst>
              <a:gd name="connsiteX0" fmla="*/ 7336 w 12192001"/>
              <a:gd name="connsiteY0" fmla="*/ 0 h 6135909"/>
              <a:gd name="connsiteX1" fmla="*/ 1160527 w 12192001"/>
              <a:gd name="connsiteY1" fmla="*/ 1742091 h 6135909"/>
              <a:gd name="connsiteX2" fmla="*/ 2222406 w 12192001"/>
              <a:gd name="connsiteY2" fmla="*/ 2184527 h 6135909"/>
              <a:gd name="connsiteX3" fmla="*/ 6410930 w 12192001"/>
              <a:gd name="connsiteY3" fmla="*/ 1668367 h 6135909"/>
              <a:gd name="connsiteX4" fmla="*/ 10378251 w 12192001"/>
              <a:gd name="connsiteY4" fmla="*/ 3098959 h 6135909"/>
              <a:gd name="connsiteX5" fmla="*/ 12177555 w 12192001"/>
              <a:gd name="connsiteY5" fmla="*/ 2287810 h 6135909"/>
              <a:gd name="connsiteX6" fmla="*/ 12192001 w 12192001"/>
              <a:gd name="connsiteY6" fmla="*/ 6135910 h 6135909"/>
              <a:gd name="connsiteX7" fmla="*/ 7336 w 12192001"/>
              <a:gd name="connsiteY7" fmla="*/ 6135910 h 6135909"/>
              <a:gd name="connsiteX8" fmla="*/ 7336 w 12192001"/>
              <a:gd name="connsiteY8" fmla="*/ 0 h 61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135909">
                <a:moveTo>
                  <a:pt x="7336" y="0"/>
                </a:moveTo>
                <a:cubicBezTo>
                  <a:pt x="106713" y="374174"/>
                  <a:pt x="385002" y="1199166"/>
                  <a:pt x="1160527" y="1742091"/>
                </a:cubicBezTo>
                <a:cubicBezTo>
                  <a:pt x="1524224" y="1996694"/>
                  <a:pt x="1889444" y="2113883"/>
                  <a:pt x="2222406" y="2184527"/>
                </a:cubicBezTo>
                <a:cubicBezTo>
                  <a:pt x="4038602" y="2570004"/>
                  <a:pt x="4807873" y="1550257"/>
                  <a:pt x="6410930" y="1668367"/>
                </a:cubicBezTo>
                <a:cubicBezTo>
                  <a:pt x="8267670" y="1805146"/>
                  <a:pt x="8690929" y="3280347"/>
                  <a:pt x="10378251" y="3098959"/>
                </a:cubicBezTo>
                <a:cubicBezTo>
                  <a:pt x="11191401" y="3011551"/>
                  <a:pt x="11810049" y="2591880"/>
                  <a:pt x="12177555" y="2287810"/>
                </a:cubicBezTo>
                <a:cubicBezTo>
                  <a:pt x="12182381" y="3703257"/>
                  <a:pt x="12187175" y="4720463"/>
                  <a:pt x="12192001" y="6135910"/>
                </a:cubicBezTo>
                <a:cubicBezTo>
                  <a:pt x="8054501" y="6135910"/>
                  <a:pt x="4144837" y="6135910"/>
                  <a:pt x="7336" y="6135910"/>
                </a:cubicBezTo>
                <a:cubicBezTo>
                  <a:pt x="-18064" y="4074224"/>
                  <a:pt x="32704" y="2061655"/>
                  <a:pt x="7336" y="0"/>
                </a:cubicBezTo>
                <a:close/>
              </a:path>
            </a:pathLst>
          </a:custGeom>
          <a:gradFill>
            <a:gsLst>
              <a:gs pos="0">
                <a:srgbClr val="2F33CD"/>
              </a:gs>
              <a:gs pos="100000">
                <a:srgbClr val="1173DD"/>
              </a:gs>
            </a:gsLst>
            <a:lin ang="0" scaled="1"/>
          </a:gradFill>
          <a:ln w="3175" cap="flat">
            <a:noFill/>
            <a:prstDash val="solid"/>
            <a:miter/>
          </a:ln>
        </p:spPr>
        <p:txBody>
          <a:bodyPr rtlCol="0" anchor="ctr"/>
          <a:lstStyle/>
          <a:p>
            <a:endParaRPr lang="en-US"/>
          </a:p>
        </p:txBody>
      </p:sp>
      <p:pic>
        <p:nvPicPr>
          <p:cNvPr id="1026" name="Picture 2" descr="Blockchain Deployment and Management Platform | Zeeve">
            <a:extLst>
              <a:ext uri="{FF2B5EF4-FFF2-40B4-BE49-F238E27FC236}">
                <a16:creationId xmlns:a16="http://schemas.microsoft.com/office/drawing/2014/main" id="{3757166D-0C14-4EDF-93F8-BE01973286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28" r="28828" b="42469"/>
          <a:stretch/>
        </p:blipFill>
        <p:spPr bwMode="auto">
          <a:xfrm>
            <a:off x="11511804" y="6254512"/>
            <a:ext cx="554690" cy="51384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aphic 13">
            <a:extLst>
              <a:ext uri="{FF2B5EF4-FFF2-40B4-BE49-F238E27FC236}">
                <a16:creationId xmlns:a16="http://schemas.microsoft.com/office/drawing/2014/main" id="{C920E0B7-D4BC-403D-A1C7-014B617E51F6}"/>
              </a:ext>
            </a:extLst>
          </p:cNvPr>
          <p:cNvGrpSpPr/>
          <p:nvPr/>
        </p:nvGrpSpPr>
        <p:grpSpPr>
          <a:xfrm>
            <a:off x="5493340" y="1085737"/>
            <a:ext cx="6927693" cy="6009013"/>
            <a:chOff x="5493340" y="1085737"/>
            <a:chExt cx="6927693" cy="6009013"/>
          </a:xfrm>
          <a:solidFill>
            <a:srgbClr val="172430">
              <a:alpha val="6000"/>
            </a:srgbClr>
          </a:solidFill>
        </p:grpSpPr>
        <p:grpSp>
          <p:nvGrpSpPr>
            <p:cNvPr id="16" name="Graphic 13">
              <a:extLst>
                <a:ext uri="{FF2B5EF4-FFF2-40B4-BE49-F238E27FC236}">
                  <a16:creationId xmlns:a16="http://schemas.microsoft.com/office/drawing/2014/main" id="{39136C1C-E526-4533-A88E-51E18A58846C}"/>
                </a:ext>
              </a:extLst>
            </p:cNvPr>
            <p:cNvGrpSpPr/>
            <p:nvPr/>
          </p:nvGrpSpPr>
          <p:grpSpPr>
            <a:xfrm>
              <a:off x="5493340" y="4452010"/>
              <a:ext cx="4134592" cy="2642740"/>
              <a:chOff x="5493340" y="4452010"/>
              <a:chExt cx="4134592" cy="2642740"/>
            </a:xfrm>
            <a:grpFill/>
          </p:grpSpPr>
          <p:grpSp>
            <p:nvGrpSpPr>
              <p:cNvPr id="17" name="Graphic 13">
                <a:extLst>
                  <a:ext uri="{FF2B5EF4-FFF2-40B4-BE49-F238E27FC236}">
                    <a16:creationId xmlns:a16="http://schemas.microsoft.com/office/drawing/2014/main" id="{164AD804-FC88-4ED1-94B1-BE57B2B14C7A}"/>
                  </a:ext>
                </a:extLst>
              </p:cNvPr>
              <p:cNvGrpSpPr/>
              <p:nvPr/>
            </p:nvGrpSpPr>
            <p:grpSpPr>
              <a:xfrm>
                <a:off x="5523808" y="4487071"/>
                <a:ext cx="4104125" cy="2570322"/>
                <a:chOff x="5523808" y="4487071"/>
                <a:chExt cx="4104125" cy="2570322"/>
              </a:xfrm>
              <a:grpFill/>
            </p:grpSpPr>
            <p:sp>
              <p:nvSpPr>
                <p:cNvPr id="18" name="Graphic 13">
                  <a:extLst>
                    <a:ext uri="{FF2B5EF4-FFF2-40B4-BE49-F238E27FC236}">
                      <a16:creationId xmlns:a16="http://schemas.microsoft.com/office/drawing/2014/main" id="{22F1D68A-E20D-40E1-88AF-1010B6B9C9AA}"/>
                    </a:ext>
                  </a:extLst>
                </p:cNvPr>
                <p:cNvSpPr/>
                <p:nvPr/>
              </p:nvSpPr>
              <p:spPr>
                <a:xfrm>
                  <a:off x="6509955" y="4869833"/>
                  <a:ext cx="1065761" cy="219858"/>
                </a:xfrm>
                <a:custGeom>
                  <a:avLst/>
                  <a:gdLst>
                    <a:gd name="connsiteX0" fmla="*/ 1065762 w 1065761"/>
                    <a:gd name="connsiteY0" fmla="*/ 218634 h 219858"/>
                    <a:gd name="connsiteX1" fmla="*/ 306 w 1065761"/>
                    <a:gd name="connsiteY1" fmla="*/ 0 h 219858"/>
                    <a:gd name="connsiteX2" fmla="*/ 0 w 1065761"/>
                    <a:gd name="connsiteY2" fmla="*/ 1378 h 219858"/>
                    <a:gd name="connsiteX3" fmla="*/ 1065456 w 1065761"/>
                    <a:gd name="connsiteY3" fmla="*/ 219859 h 219858"/>
                  </a:gdLst>
                  <a:ahLst/>
                  <a:cxnLst>
                    <a:cxn ang="0">
                      <a:pos x="connsiteX0" y="connsiteY0"/>
                    </a:cxn>
                    <a:cxn ang="0">
                      <a:pos x="connsiteX1" y="connsiteY1"/>
                    </a:cxn>
                    <a:cxn ang="0">
                      <a:pos x="connsiteX2" y="connsiteY2"/>
                    </a:cxn>
                    <a:cxn ang="0">
                      <a:pos x="connsiteX3" y="connsiteY3"/>
                    </a:cxn>
                  </a:cxnLst>
                  <a:rect l="l" t="t" r="r" b="b"/>
                  <a:pathLst>
                    <a:path w="1065761" h="219858">
                      <a:moveTo>
                        <a:pt x="1065762" y="218634"/>
                      </a:moveTo>
                      <a:lnTo>
                        <a:pt x="306" y="0"/>
                      </a:lnTo>
                      <a:lnTo>
                        <a:pt x="0" y="1378"/>
                      </a:lnTo>
                      <a:lnTo>
                        <a:pt x="1065456" y="219859"/>
                      </a:lnTo>
                      <a:close/>
                    </a:path>
                  </a:pathLst>
                </a:custGeom>
                <a:grpFill/>
                <a:ln w="15294" cap="flat">
                  <a:noFill/>
                  <a:prstDash val="solid"/>
                  <a:miter/>
                </a:ln>
              </p:spPr>
              <p:txBody>
                <a:bodyPr rtlCol="0" anchor="ctr"/>
                <a:lstStyle/>
                <a:p>
                  <a:endParaRPr lang="en-US"/>
                </a:p>
              </p:txBody>
            </p:sp>
            <p:sp>
              <p:nvSpPr>
                <p:cNvPr id="19" name="Graphic 13">
                  <a:extLst>
                    <a:ext uri="{FF2B5EF4-FFF2-40B4-BE49-F238E27FC236}">
                      <a16:creationId xmlns:a16="http://schemas.microsoft.com/office/drawing/2014/main" id="{C204F233-3E31-45C8-981D-EC111D5EEE69}"/>
                    </a:ext>
                  </a:extLst>
                </p:cNvPr>
                <p:cNvSpPr/>
                <p:nvPr/>
              </p:nvSpPr>
              <p:spPr>
                <a:xfrm>
                  <a:off x="7574798" y="5088160"/>
                  <a:ext cx="2051297" cy="1969232"/>
                </a:xfrm>
                <a:custGeom>
                  <a:avLst/>
                  <a:gdLst>
                    <a:gd name="connsiteX0" fmla="*/ 192453 w 2051297"/>
                    <a:gd name="connsiteY0" fmla="*/ 1968468 h 1969232"/>
                    <a:gd name="connsiteX1" fmla="*/ 191534 w 2051297"/>
                    <a:gd name="connsiteY1" fmla="*/ 1969233 h 1969232"/>
                    <a:gd name="connsiteX2" fmla="*/ 153 w 2051297"/>
                    <a:gd name="connsiteY2" fmla="*/ 919 h 1969232"/>
                    <a:gd name="connsiteX3" fmla="*/ 0 w 2051297"/>
                    <a:gd name="connsiteY3" fmla="*/ 0 h 1969232"/>
                    <a:gd name="connsiteX4" fmla="*/ 2049919 w 2051297"/>
                    <a:gd name="connsiteY4" fmla="*/ 491926 h 1969232"/>
                    <a:gd name="connsiteX5" fmla="*/ 2051297 w 2051297"/>
                    <a:gd name="connsiteY5" fmla="*/ 492232 h 1969232"/>
                    <a:gd name="connsiteX6" fmla="*/ 192453 w 2051297"/>
                    <a:gd name="connsiteY6" fmla="*/ 1968468 h 1969232"/>
                    <a:gd name="connsiteX7" fmla="*/ 192606 w 2051297"/>
                    <a:gd name="connsiteY7" fmla="*/ 1966630 h 1969232"/>
                    <a:gd name="connsiteX8" fmla="*/ 2048388 w 2051297"/>
                    <a:gd name="connsiteY8" fmla="*/ 492997 h 1969232"/>
                    <a:gd name="connsiteX9" fmla="*/ 1684 w 2051297"/>
                    <a:gd name="connsiteY9" fmla="*/ 1837 h 1969232"/>
                    <a:gd name="connsiteX10" fmla="*/ 192606 w 2051297"/>
                    <a:gd name="connsiteY10" fmla="*/ 1966630 h 196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97" h="1969232">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grpFill/>
                <a:ln w="15294" cap="flat">
                  <a:noFill/>
                  <a:prstDash val="solid"/>
                  <a:miter/>
                </a:ln>
              </p:spPr>
              <p:txBody>
                <a:bodyPr rtlCol="0" anchor="ctr"/>
                <a:lstStyle/>
                <a:p>
                  <a:endParaRPr lang="en-US"/>
                </a:p>
              </p:txBody>
            </p:sp>
            <p:sp>
              <p:nvSpPr>
                <p:cNvPr id="20" name="Graphic 13">
                  <a:extLst>
                    <a:ext uri="{FF2B5EF4-FFF2-40B4-BE49-F238E27FC236}">
                      <a16:creationId xmlns:a16="http://schemas.microsoft.com/office/drawing/2014/main" id="{83B4F95D-5A96-41C8-A880-46E24104CF8E}"/>
                    </a:ext>
                  </a:extLst>
                </p:cNvPr>
                <p:cNvSpPr/>
                <p:nvPr/>
              </p:nvSpPr>
              <p:spPr>
                <a:xfrm>
                  <a:off x="7574339" y="4487071"/>
                  <a:ext cx="2053593" cy="1095158"/>
                </a:xfrm>
                <a:custGeom>
                  <a:avLst/>
                  <a:gdLst>
                    <a:gd name="connsiteX0" fmla="*/ 1072 w 2053593"/>
                    <a:gd name="connsiteY0" fmla="*/ 602620 h 1095158"/>
                    <a:gd name="connsiteX1" fmla="*/ 0 w 2053593"/>
                    <a:gd name="connsiteY1" fmla="*/ 602314 h 1095158"/>
                    <a:gd name="connsiteX2" fmla="*/ 547196 w 2053593"/>
                    <a:gd name="connsiteY2" fmla="*/ 459 h 1095158"/>
                    <a:gd name="connsiteX3" fmla="*/ 547655 w 2053593"/>
                    <a:gd name="connsiteY3" fmla="*/ 0 h 1095158"/>
                    <a:gd name="connsiteX4" fmla="*/ 2050838 w 2053593"/>
                    <a:gd name="connsiteY4" fmla="*/ 1093168 h 1095158"/>
                    <a:gd name="connsiteX5" fmla="*/ 2053594 w 2053593"/>
                    <a:gd name="connsiteY5" fmla="*/ 1095158 h 1095158"/>
                    <a:gd name="connsiteX6" fmla="*/ 1072 w 2053593"/>
                    <a:gd name="connsiteY6" fmla="*/ 602620 h 1095158"/>
                    <a:gd name="connsiteX7" fmla="*/ 2047163 w 2053593"/>
                    <a:gd name="connsiteY7" fmla="*/ 1092249 h 1095158"/>
                    <a:gd name="connsiteX8" fmla="*/ 547809 w 2053593"/>
                    <a:gd name="connsiteY8" fmla="*/ 1837 h 1095158"/>
                    <a:gd name="connsiteX9" fmla="*/ 2603 w 2053593"/>
                    <a:gd name="connsiteY9" fmla="*/ 601549 h 10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593" h="1095158">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grpFill/>
                <a:ln w="15294"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6B1768C5-0319-49DE-BF3A-2CBF2F439086}"/>
                    </a:ext>
                  </a:extLst>
                </p:cNvPr>
                <p:cNvSpPr/>
                <p:nvPr/>
              </p:nvSpPr>
              <p:spPr>
                <a:xfrm>
                  <a:off x="5523808" y="4869833"/>
                  <a:ext cx="2053899" cy="1068058"/>
                </a:xfrm>
                <a:custGeom>
                  <a:avLst/>
                  <a:gdLst>
                    <a:gd name="connsiteX0" fmla="*/ 2909 w 2053899"/>
                    <a:gd name="connsiteY0" fmla="*/ 1066834 h 1068058"/>
                    <a:gd name="connsiteX1" fmla="*/ 0 w 2053899"/>
                    <a:gd name="connsiteY1" fmla="*/ 1068059 h 1068058"/>
                    <a:gd name="connsiteX2" fmla="*/ 985841 w 2053899"/>
                    <a:gd name="connsiteY2" fmla="*/ 0 h 1068058"/>
                    <a:gd name="connsiteX3" fmla="*/ 2051756 w 2053899"/>
                    <a:gd name="connsiteY3" fmla="*/ 218634 h 1068058"/>
                    <a:gd name="connsiteX4" fmla="*/ 2053900 w 2053899"/>
                    <a:gd name="connsiteY4" fmla="*/ 219093 h 1068058"/>
                    <a:gd name="connsiteX5" fmla="*/ 2909 w 2053899"/>
                    <a:gd name="connsiteY5" fmla="*/ 1066834 h 1068058"/>
                    <a:gd name="connsiteX6" fmla="*/ 5359 w 2053899"/>
                    <a:gd name="connsiteY6" fmla="*/ 1064384 h 1068058"/>
                    <a:gd name="connsiteX7" fmla="*/ 2049460 w 2053899"/>
                    <a:gd name="connsiteY7" fmla="*/ 219552 h 1068058"/>
                    <a:gd name="connsiteX8" fmla="*/ 986454 w 2053899"/>
                    <a:gd name="connsiteY8" fmla="*/ 1531 h 1068058"/>
                    <a:gd name="connsiteX9" fmla="*/ 5359 w 2053899"/>
                    <a:gd name="connsiteY9" fmla="*/ 1064384 h 106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3899" h="1068058">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grpFill/>
                <a:ln w="15294" cap="flat">
                  <a:noFill/>
                  <a:prstDash val="solid"/>
                  <a:miter/>
                </a:ln>
              </p:spPr>
              <p:txBody>
                <a:bodyPr rtlCol="0" anchor="ctr"/>
                <a:lstStyle/>
                <a:p>
                  <a:endParaRPr lang="en-US"/>
                </a:p>
              </p:txBody>
            </p:sp>
            <p:sp>
              <p:nvSpPr>
                <p:cNvPr id="22" name="Graphic 13">
                  <a:extLst>
                    <a:ext uri="{FF2B5EF4-FFF2-40B4-BE49-F238E27FC236}">
                      <a16:creationId xmlns:a16="http://schemas.microsoft.com/office/drawing/2014/main" id="{6F9344B8-D430-43BD-B3C1-F20C5A8A1648}"/>
                    </a:ext>
                  </a:extLst>
                </p:cNvPr>
                <p:cNvSpPr/>
                <p:nvPr/>
              </p:nvSpPr>
              <p:spPr>
                <a:xfrm>
                  <a:off x="5524879" y="5088160"/>
                  <a:ext cx="2242831" cy="1969079"/>
                </a:xfrm>
                <a:custGeom>
                  <a:avLst/>
                  <a:gdLst>
                    <a:gd name="connsiteX0" fmla="*/ 2242678 w 2242831"/>
                    <a:gd name="connsiteY0" fmla="*/ 1967855 h 1969079"/>
                    <a:gd name="connsiteX1" fmla="*/ 2242831 w 2242831"/>
                    <a:gd name="connsiteY1" fmla="*/ 1969080 h 1969079"/>
                    <a:gd name="connsiteX2" fmla="*/ 1378 w 2242831"/>
                    <a:gd name="connsiteY2" fmla="*/ 848353 h 1969079"/>
                    <a:gd name="connsiteX3" fmla="*/ 0 w 2242831"/>
                    <a:gd name="connsiteY3" fmla="*/ 847741 h 1969079"/>
                    <a:gd name="connsiteX4" fmla="*/ 2050379 w 2242831"/>
                    <a:gd name="connsiteY4" fmla="*/ 306 h 1969079"/>
                    <a:gd name="connsiteX5" fmla="*/ 2051297 w 2242831"/>
                    <a:gd name="connsiteY5" fmla="*/ 0 h 1969079"/>
                    <a:gd name="connsiteX6" fmla="*/ 2242678 w 2242831"/>
                    <a:gd name="connsiteY6" fmla="*/ 1967855 h 1969079"/>
                    <a:gd name="connsiteX7" fmla="*/ 2241147 w 2242831"/>
                    <a:gd name="connsiteY7" fmla="*/ 1966783 h 1969079"/>
                    <a:gd name="connsiteX8" fmla="*/ 2050072 w 2242831"/>
                    <a:gd name="connsiteY8" fmla="*/ 1837 h 1969079"/>
                    <a:gd name="connsiteX9" fmla="*/ 3215 w 2242831"/>
                    <a:gd name="connsiteY9" fmla="*/ 847894 h 1969079"/>
                    <a:gd name="connsiteX10" fmla="*/ 2241147 w 2242831"/>
                    <a:gd name="connsiteY10" fmla="*/ 1966783 h 196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2831" h="1969079">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grpFill/>
                <a:ln w="15294" cap="flat">
                  <a:noFill/>
                  <a:prstDash val="solid"/>
                  <a:miter/>
                </a:ln>
              </p:spPr>
              <p:txBody>
                <a:bodyPr rtlCol="0" anchor="ctr"/>
                <a:lstStyle/>
                <a:p>
                  <a:endParaRPr lang="en-US"/>
                </a:p>
              </p:txBody>
            </p:sp>
          </p:grpSp>
          <p:grpSp>
            <p:nvGrpSpPr>
              <p:cNvPr id="23" name="Graphic 13">
                <a:extLst>
                  <a:ext uri="{FF2B5EF4-FFF2-40B4-BE49-F238E27FC236}">
                    <a16:creationId xmlns:a16="http://schemas.microsoft.com/office/drawing/2014/main" id="{3B098355-46F1-495E-A8DB-6CE7E6167098}"/>
                  </a:ext>
                </a:extLst>
              </p:cNvPr>
              <p:cNvGrpSpPr/>
              <p:nvPr/>
            </p:nvGrpSpPr>
            <p:grpSpPr>
              <a:xfrm>
                <a:off x="5493340" y="4452010"/>
                <a:ext cx="2664634" cy="2642740"/>
                <a:chOff x="5493340" y="4452010"/>
                <a:chExt cx="2664634" cy="2642740"/>
              </a:xfrm>
              <a:grpFill/>
            </p:grpSpPr>
            <p:sp>
              <p:nvSpPr>
                <p:cNvPr id="24" name="Graphic 13">
                  <a:extLst>
                    <a:ext uri="{FF2B5EF4-FFF2-40B4-BE49-F238E27FC236}">
                      <a16:creationId xmlns:a16="http://schemas.microsoft.com/office/drawing/2014/main" id="{2614CE72-6F6D-4CAD-A188-6FBE22F623D3}"/>
                    </a:ext>
                  </a:extLst>
                </p:cNvPr>
                <p:cNvSpPr/>
                <p:nvPr/>
              </p:nvSpPr>
              <p:spPr>
                <a:xfrm>
                  <a:off x="5493340" y="5902830"/>
                  <a:ext cx="66447" cy="66447"/>
                </a:xfrm>
                <a:custGeom>
                  <a:avLst/>
                  <a:gdLst>
                    <a:gd name="connsiteX0" fmla="*/ 66447 w 66447"/>
                    <a:gd name="connsiteY0" fmla="*/ 33224 h 66447"/>
                    <a:gd name="connsiteX1" fmla="*/ 33224 w 66447"/>
                    <a:gd name="connsiteY1" fmla="*/ 0 h 66447"/>
                    <a:gd name="connsiteX2" fmla="*/ 0 w 66447"/>
                    <a:gd name="connsiteY2" fmla="*/ 33224 h 66447"/>
                    <a:gd name="connsiteX3" fmla="*/ 33224 w 66447"/>
                    <a:gd name="connsiteY3" fmla="*/ 66447 h 66447"/>
                    <a:gd name="connsiteX4" fmla="*/ 66447 w 66447"/>
                    <a:gd name="connsiteY4" fmla="*/ 33224 h 66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47" h="66447">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grpFill/>
                <a:ln w="15294" cap="flat">
                  <a:noFill/>
                  <a:prstDash val="solid"/>
                  <a:miter/>
                </a:ln>
              </p:spPr>
              <p:txBody>
                <a:bodyPr rtlCol="0" anchor="ctr"/>
                <a:lstStyle/>
                <a:p>
                  <a:endParaRPr lang="en-US"/>
                </a:p>
              </p:txBody>
            </p:sp>
            <p:sp>
              <p:nvSpPr>
                <p:cNvPr id="25" name="Graphic 13">
                  <a:extLst>
                    <a:ext uri="{FF2B5EF4-FFF2-40B4-BE49-F238E27FC236}">
                      <a16:creationId xmlns:a16="http://schemas.microsoft.com/office/drawing/2014/main" id="{6F49FF87-69F8-4AAF-A87F-41CBD23E09B8}"/>
                    </a:ext>
                  </a:extLst>
                </p:cNvPr>
                <p:cNvSpPr/>
                <p:nvPr/>
              </p:nvSpPr>
              <p:spPr>
                <a:xfrm>
                  <a:off x="6449785" y="4810122"/>
                  <a:ext cx="120646" cy="120646"/>
                </a:xfrm>
                <a:custGeom>
                  <a:avLst/>
                  <a:gdLst>
                    <a:gd name="connsiteX0" fmla="*/ 120646 w 120646"/>
                    <a:gd name="connsiteY0" fmla="*/ 60323 h 120646"/>
                    <a:gd name="connsiteX1" fmla="*/ 60323 w 120646"/>
                    <a:gd name="connsiteY1" fmla="*/ 0 h 120646"/>
                    <a:gd name="connsiteX2" fmla="*/ 0 w 120646"/>
                    <a:gd name="connsiteY2" fmla="*/ 60323 h 120646"/>
                    <a:gd name="connsiteX3" fmla="*/ 60323 w 120646"/>
                    <a:gd name="connsiteY3" fmla="*/ 120647 h 120646"/>
                    <a:gd name="connsiteX4" fmla="*/ 120646 w 120646"/>
                    <a:gd name="connsiteY4" fmla="*/ 60323 h 12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46" h="120646">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grpFill/>
                <a:ln w="15294" cap="flat">
                  <a:noFill/>
                  <a:prstDash val="solid"/>
                  <a:miter/>
                </a:ln>
              </p:spPr>
              <p:txBody>
                <a:bodyPr rtlCol="0" anchor="ctr"/>
                <a:lstStyle/>
                <a:p>
                  <a:endParaRPr lang="en-US"/>
                </a:p>
              </p:txBody>
            </p:sp>
            <p:sp>
              <p:nvSpPr>
                <p:cNvPr id="26" name="Graphic 13">
                  <a:extLst>
                    <a:ext uri="{FF2B5EF4-FFF2-40B4-BE49-F238E27FC236}">
                      <a16:creationId xmlns:a16="http://schemas.microsoft.com/office/drawing/2014/main" id="{81DD1DAC-451F-41BA-AC6B-932FDCF7C53B}"/>
                    </a:ext>
                  </a:extLst>
                </p:cNvPr>
                <p:cNvSpPr/>
                <p:nvPr/>
              </p:nvSpPr>
              <p:spPr>
                <a:xfrm>
                  <a:off x="7548005" y="5061520"/>
                  <a:ext cx="55117" cy="55117"/>
                </a:xfrm>
                <a:custGeom>
                  <a:avLst/>
                  <a:gdLst>
                    <a:gd name="connsiteX0" fmla="*/ 55118 w 55117"/>
                    <a:gd name="connsiteY0" fmla="*/ 27559 h 55117"/>
                    <a:gd name="connsiteX1" fmla="*/ 27559 w 55117"/>
                    <a:gd name="connsiteY1" fmla="*/ 0 h 55117"/>
                    <a:gd name="connsiteX2" fmla="*/ 0 w 55117"/>
                    <a:gd name="connsiteY2" fmla="*/ 27559 h 55117"/>
                    <a:gd name="connsiteX3" fmla="*/ 27559 w 55117"/>
                    <a:gd name="connsiteY3" fmla="*/ 55117 h 55117"/>
                    <a:gd name="connsiteX4" fmla="*/ 55118 w 55117"/>
                    <a:gd name="connsiteY4" fmla="*/ 27559 h 55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17" h="55117">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grpFill/>
                <a:ln w="15294" cap="flat">
                  <a:noFill/>
                  <a:prstDash val="solid"/>
                  <a:miter/>
                </a:ln>
              </p:spPr>
              <p:txBody>
                <a:bodyPr rtlCol="0" anchor="ctr"/>
                <a:lstStyle/>
                <a:p>
                  <a:endParaRPr lang="en-US"/>
                </a:p>
              </p:txBody>
            </p:sp>
            <p:sp>
              <p:nvSpPr>
                <p:cNvPr id="27" name="Graphic 13">
                  <a:extLst>
                    <a:ext uri="{FF2B5EF4-FFF2-40B4-BE49-F238E27FC236}">
                      <a16:creationId xmlns:a16="http://schemas.microsoft.com/office/drawing/2014/main" id="{9A420F3B-05B5-427E-BB5E-9CB3E8D73901}"/>
                    </a:ext>
                  </a:extLst>
                </p:cNvPr>
                <p:cNvSpPr/>
                <p:nvPr/>
              </p:nvSpPr>
              <p:spPr>
                <a:xfrm>
                  <a:off x="7728363" y="7017586"/>
                  <a:ext cx="77164" cy="77164"/>
                </a:xfrm>
                <a:custGeom>
                  <a:avLst/>
                  <a:gdLst>
                    <a:gd name="connsiteX0" fmla="*/ 77165 w 77164"/>
                    <a:gd name="connsiteY0" fmla="*/ 38583 h 77164"/>
                    <a:gd name="connsiteX1" fmla="*/ 38582 w 77164"/>
                    <a:gd name="connsiteY1" fmla="*/ 0 h 77164"/>
                    <a:gd name="connsiteX2" fmla="*/ 0 w 77164"/>
                    <a:gd name="connsiteY2" fmla="*/ 38583 h 77164"/>
                    <a:gd name="connsiteX3" fmla="*/ 38582 w 77164"/>
                    <a:gd name="connsiteY3" fmla="*/ 77165 h 77164"/>
                    <a:gd name="connsiteX4" fmla="*/ 77165 w 77164"/>
                    <a:gd name="connsiteY4" fmla="*/ 38583 h 7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64" h="77164">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grpFill/>
                <a:ln w="15294" cap="flat">
                  <a:noFill/>
                  <a:prstDash val="solid"/>
                  <a:miter/>
                </a:ln>
              </p:spPr>
              <p:txBody>
                <a:bodyPr rtlCol="0" anchor="ctr"/>
                <a:lstStyle/>
                <a:p>
                  <a:endParaRPr lang="en-US"/>
                </a:p>
              </p:txBody>
            </p:sp>
            <p:sp>
              <p:nvSpPr>
                <p:cNvPr id="28" name="Graphic 13">
                  <a:extLst>
                    <a:ext uri="{FF2B5EF4-FFF2-40B4-BE49-F238E27FC236}">
                      <a16:creationId xmlns:a16="http://schemas.microsoft.com/office/drawing/2014/main" id="{7091891C-1268-4F6D-8801-730123D1619A}"/>
                    </a:ext>
                  </a:extLst>
                </p:cNvPr>
                <p:cNvSpPr/>
                <p:nvPr/>
              </p:nvSpPr>
              <p:spPr>
                <a:xfrm>
                  <a:off x="8086015" y="4452010"/>
                  <a:ext cx="71959" cy="71959"/>
                </a:xfrm>
                <a:custGeom>
                  <a:avLst/>
                  <a:gdLst>
                    <a:gd name="connsiteX0" fmla="*/ 71959 w 71959"/>
                    <a:gd name="connsiteY0" fmla="*/ 35980 h 71959"/>
                    <a:gd name="connsiteX1" fmla="*/ 35979 w 71959"/>
                    <a:gd name="connsiteY1" fmla="*/ 0 h 71959"/>
                    <a:gd name="connsiteX2" fmla="*/ 0 w 71959"/>
                    <a:gd name="connsiteY2" fmla="*/ 35980 h 71959"/>
                    <a:gd name="connsiteX3" fmla="*/ 35979 w 71959"/>
                    <a:gd name="connsiteY3" fmla="*/ 71959 h 71959"/>
                    <a:gd name="connsiteX4" fmla="*/ 71959 w 71959"/>
                    <a:gd name="connsiteY4" fmla="*/ 35980 h 71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9" h="71959">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grpFill/>
                <a:ln w="15294" cap="flat">
                  <a:noFill/>
                  <a:prstDash val="solid"/>
                  <a:miter/>
                </a:ln>
              </p:spPr>
              <p:txBody>
                <a:bodyPr rtlCol="0" anchor="ctr"/>
                <a:lstStyle/>
                <a:p>
                  <a:endParaRPr lang="en-US"/>
                </a:p>
              </p:txBody>
            </p:sp>
          </p:grpSp>
        </p:grpSp>
        <p:grpSp>
          <p:nvGrpSpPr>
            <p:cNvPr id="29" name="Graphic 13">
              <a:extLst>
                <a:ext uri="{FF2B5EF4-FFF2-40B4-BE49-F238E27FC236}">
                  <a16:creationId xmlns:a16="http://schemas.microsoft.com/office/drawing/2014/main" id="{238A93B8-93E7-4A09-BF5D-F41F6FFF8795}"/>
                </a:ext>
              </a:extLst>
            </p:cNvPr>
            <p:cNvGrpSpPr/>
            <p:nvPr/>
          </p:nvGrpSpPr>
          <p:grpSpPr>
            <a:xfrm>
              <a:off x="9113548" y="1085737"/>
              <a:ext cx="3307485" cy="3609331"/>
              <a:chOff x="9113548" y="1085737"/>
              <a:chExt cx="3307485" cy="3609331"/>
            </a:xfrm>
            <a:grpFill/>
          </p:grpSpPr>
          <p:grpSp>
            <p:nvGrpSpPr>
              <p:cNvPr id="30" name="Graphic 13">
                <a:extLst>
                  <a:ext uri="{FF2B5EF4-FFF2-40B4-BE49-F238E27FC236}">
                    <a16:creationId xmlns:a16="http://schemas.microsoft.com/office/drawing/2014/main" id="{AA2DB930-4E03-429C-A138-E8AA98ED0A48}"/>
                  </a:ext>
                </a:extLst>
              </p:cNvPr>
              <p:cNvGrpSpPr/>
              <p:nvPr/>
            </p:nvGrpSpPr>
            <p:grpSpPr>
              <a:xfrm>
                <a:off x="9158514" y="1113408"/>
                <a:ext cx="3227600" cy="3433067"/>
                <a:chOff x="9158514" y="1113408"/>
                <a:chExt cx="3227600" cy="3433067"/>
              </a:xfrm>
              <a:grpFill/>
            </p:grpSpPr>
            <p:sp>
              <p:nvSpPr>
                <p:cNvPr id="31" name="Graphic 13">
                  <a:extLst>
                    <a:ext uri="{FF2B5EF4-FFF2-40B4-BE49-F238E27FC236}">
                      <a16:creationId xmlns:a16="http://schemas.microsoft.com/office/drawing/2014/main" id="{5CAC044A-9E6E-44CE-86CE-2D278DAEB60B}"/>
                    </a:ext>
                  </a:extLst>
                </p:cNvPr>
                <p:cNvSpPr/>
                <p:nvPr/>
              </p:nvSpPr>
              <p:spPr>
                <a:xfrm>
                  <a:off x="9317896" y="1113408"/>
                  <a:ext cx="659728" cy="2125093"/>
                </a:xfrm>
                <a:custGeom>
                  <a:avLst/>
                  <a:gdLst>
                    <a:gd name="connsiteX0" fmla="*/ 153 w 659728"/>
                    <a:gd name="connsiteY0" fmla="*/ 1054892 h 2125093"/>
                    <a:gd name="connsiteX1" fmla="*/ 0 w 659728"/>
                    <a:gd name="connsiteY1" fmla="*/ 1054585 h 2125093"/>
                    <a:gd name="connsiteX2" fmla="*/ 327644 w 659728"/>
                    <a:gd name="connsiteY2" fmla="*/ 2756 h 2125093"/>
                    <a:gd name="connsiteX3" fmla="*/ 328563 w 659728"/>
                    <a:gd name="connsiteY3" fmla="*/ 0 h 2125093"/>
                    <a:gd name="connsiteX4" fmla="*/ 659269 w 659728"/>
                    <a:gd name="connsiteY4" fmla="*/ 2121726 h 2125093"/>
                    <a:gd name="connsiteX5" fmla="*/ 659728 w 659728"/>
                    <a:gd name="connsiteY5" fmla="*/ 2125094 h 2125093"/>
                    <a:gd name="connsiteX6" fmla="*/ 153 w 659728"/>
                    <a:gd name="connsiteY6" fmla="*/ 1054892 h 2125093"/>
                    <a:gd name="connsiteX7" fmla="*/ 1378 w 659728"/>
                    <a:gd name="connsiteY7" fmla="*/ 1054432 h 2125093"/>
                    <a:gd name="connsiteX8" fmla="*/ 657278 w 659728"/>
                    <a:gd name="connsiteY8" fmla="*/ 2118663 h 2125093"/>
                    <a:gd name="connsiteX9" fmla="*/ 327951 w 659728"/>
                    <a:gd name="connsiteY9" fmla="*/ 6124 h 2125093"/>
                    <a:gd name="connsiteX10" fmla="*/ 1378 w 659728"/>
                    <a:gd name="connsiteY10" fmla="*/ 1054432 h 212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728" h="2125093">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grpFill/>
                <a:ln w="15294" cap="flat">
                  <a:noFill/>
                  <a:prstDash val="solid"/>
                  <a:miter/>
                </a:ln>
              </p:spPr>
              <p:txBody>
                <a:bodyPr rtlCol="0" anchor="ctr"/>
                <a:lstStyle/>
                <a:p>
                  <a:endParaRPr lang="en-US"/>
                </a:p>
              </p:txBody>
            </p:sp>
            <p:sp>
              <p:nvSpPr>
                <p:cNvPr id="1024" name="Graphic 13">
                  <a:extLst>
                    <a:ext uri="{FF2B5EF4-FFF2-40B4-BE49-F238E27FC236}">
                      <a16:creationId xmlns:a16="http://schemas.microsoft.com/office/drawing/2014/main" id="{7A33A34E-3CF2-4078-899D-A983A67D3EDF}"/>
                    </a:ext>
                  </a:extLst>
                </p:cNvPr>
                <p:cNvSpPr/>
                <p:nvPr/>
              </p:nvSpPr>
              <p:spPr>
                <a:xfrm>
                  <a:off x="9158514" y="2166156"/>
                  <a:ext cx="819722" cy="1070661"/>
                </a:xfrm>
                <a:custGeom>
                  <a:avLst/>
                  <a:gdLst>
                    <a:gd name="connsiteX0" fmla="*/ 459 w 819722"/>
                    <a:gd name="connsiteY0" fmla="*/ 673355 h 1070661"/>
                    <a:gd name="connsiteX1" fmla="*/ 0 w 819722"/>
                    <a:gd name="connsiteY1" fmla="*/ 673048 h 1070661"/>
                    <a:gd name="connsiteX2" fmla="*/ 159841 w 819722"/>
                    <a:gd name="connsiteY2" fmla="*/ 0 h 1070661"/>
                    <a:gd name="connsiteX3" fmla="*/ 819723 w 819722"/>
                    <a:gd name="connsiteY3" fmla="*/ 1070662 h 1070661"/>
                    <a:gd name="connsiteX4" fmla="*/ 459 w 819722"/>
                    <a:gd name="connsiteY4" fmla="*/ 673355 h 1070661"/>
                    <a:gd name="connsiteX5" fmla="*/ 1531 w 819722"/>
                    <a:gd name="connsiteY5" fmla="*/ 672283 h 1070661"/>
                    <a:gd name="connsiteX6" fmla="*/ 816048 w 819722"/>
                    <a:gd name="connsiteY6" fmla="*/ 1067446 h 1070661"/>
                    <a:gd name="connsiteX7" fmla="*/ 160454 w 819722"/>
                    <a:gd name="connsiteY7" fmla="*/ 3521 h 1070661"/>
                    <a:gd name="connsiteX8" fmla="*/ 1531 w 819722"/>
                    <a:gd name="connsiteY8" fmla="*/ 672283 h 107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22" h="1070661">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grpFill/>
                <a:ln w="15294" cap="flat">
                  <a:noFill/>
                  <a:prstDash val="solid"/>
                  <a:miter/>
                </a:ln>
              </p:spPr>
              <p:txBody>
                <a:bodyPr rtlCol="0" anchor="ctr"/>
                <a:lstStyle/>
                <a:p>
                  <a:endParaRPr lang="en-US"/>
                </a:p>
              </p:txBody>
            </p:sp>
            <p:sp>
              <p:nvSpPr>
                <p:cNvPr id="1025" name="Graphic 13">
                  <a:extLst>
                    <a:ext uri="{FF2B5EF4-FFF2-40B4-BE49-F238E27FC236}">
                      <a16:creationId xmlns:a16="http://schemas.microsoft.com/office/drawing/2014/main" id="{47092ACC-5500-4AFF-A8B3-9172AF824F53}"/>
                    </a:ext>
                  </a:extLst>
                </p:cNvPr>
                <p:cNvSpPr/>
                <p:nvPr/>
              </p:nvSpPr>
              <p:spPr>
                <a:xfrm>
                  <a:off x="11456310" y="3977998"/>
                  <a:ext cx="929498" cy="567253"/>
                </a:xfrm>
                <a:custGeom>
                  <a:avLst/>
                  <a:gdLst>
                    <a:gd name="connsiteX0" fmla="*/ 765 w 929498"/>
                    <a:gd name="connsiteY0" fmla="*/ 567253 h 567253"/>
                    <a:gd name="connsiteX1" fmla="*/ 929499 w 929498"/>
                    <a:gd name="connsiteY1" fmla="*/ 1072 h 567253"/>
                    <a:gd name="connsiteX2" fmla="*/ 928733 w 929498"/>
                    <a:gd name="connsiteY2" fmla="*/ 0 h 567253"/>
                    <a:gd name="connsiteX3" fmla="*/ 0 w 929498"/>
                    <a:gd name="connsiteY3" fmla="*/ 566028 h 567253"/>
                  </a:gdLst>
                  <a:ahLst/>
                  <a:cxnLst>
                    <a:cxn ang="0">
                      <a:pos x="connsiteX0" y="connsiteY0"/>
                    </a:cxn>
                    <a:cxn ang="0">
                      <a:pos x="connsiteX1" y="connsiteY1"/>
                    </a:cxn>
                    <a:cxn ang="0">
                      <a:pos x="connsiteX2" y="connsiteY2"/>
                    </a:cxn>
                    <a:cxn ang="0">
                      <a:pos x="connsiteX3" y="connsiteY3"/>
                    </a:cxn>
                  </a:cxnLst>
                  <a:rect l="l" t="t" r="r" b="b"/>
                  <a:pathLst>
                    <a:path w="929498" h="567253">
                      <a:moveTo>
                        <a:pt x="765" y="567253"/>
                      </a:moveTo>
                      <a:lnTo>
                        <a:pt x="929499" y="1072"/>
                      </a:lnTo>
                      <a:lnTo>
                        <a:pt x="928733" y="0"/>
                      </a:lnTo>
                      <a:lnTo>
                        <a:pt x="0" y="566028"/>
                      </a:lnTo>
                      <a:close/>
                    </a:path>
                  </a:pathLst>
                </a:custGeom>
                <a:grpFill/>
                <a:ln w="15294" cap="flat">
                  <a:noFill/>
                  <a:prstDash val="solid"/>
                  <a:miter/>
                </a:ln>
              </p:spPr>
              <p:txBody>
                <a:bodyPr rtlCol="0" anchor="ctr"/>
                <a:lstStyle/>
                <a:p>
                  <a:endParaRPr lang="en-US"/>
                </a:p>
              </p:txBody>
            </p:sp>
            <p:sp>
              <p:nvSpPr>
                <p:cNvPr id="1027" name="Graphic 13">
                  <a:extLst>
                    <a:ext uri="{FF2B5EF4-FFF2-40B4-BE49-F238E27FC236}">
                      <a16:creationId xmlns:a16="http://schemas.microsoft.com/office/drawing/2014/main" id="{6E52F092-C29C-4493-B476-5C1D8C0E17B6}"/>
                    </a:ext>
                  </a:extLst>
                </p:cNvPr>
                <p:cNvSpPr/>
                <p:nvPr/>
              </p:nvSpPr>
              <p:spPr>
                <a:xfrm>
                  <a:off x="11455238" y="2525493"/>
                  <a:ext cx="930876" cy="2020982"/>
                </a:xfrm>
                <a:custGeom>
                  <a:avLst/>
                  <a:gdLst>
                    <a:gd name="connsiteX0" fmla="*/ 923375 w 930876"/>
                    <a:gd name="connsiteY0" fmla="*/ 2756 h 2020982"/>
                    <a:gd name="connsiteX1" fmla="*/ 924599 w 930876"/>
                    <a:gd name="connsiteY1" fmla="*/ 0 h 2020982"/>
                    <a:gd name="connsiteX2" fmla="*/ 930877 w 930876"/>
                    <a:gd name="connsiteY2" fmla="*/ 1453423 h 2020982"/>
                    <a:gd name="connsiteX3" fmla="*/ 1837 w 930876"/>
                    <a:gd name="connsiteY3" fmla="*/ 2019758 h 2020982"/>
                    <a:gd name="connsiteX4" fmla="*/ 0 w 930876"/>
                    <a:gd name="connsiteY4" fmla="*/ 2020982 h 2020982"/>
                    <a:gd name="connsiteX5" fmla="*/ 923375 w 930876"/>
                    <a:gd name="connsiteY5" fmla="*/ 2756 h 2020982"/>
                    <a:gd name="connsiteX6" fmla="*/ 923375 w 930876"/>
                    <a:gd name="connsiteY6" fmla="*/ 6124 h 2020982"/>
                    <a:gd name="connsiteX7" fmla="*/ 3062 w 930876"/>
                    <a:gd name="connsiteY7" fmla="*/ 2017308 h 2020982"/>
                    <a:gd name="connsiteX8" fmla="*/ 929652 w 930876"/>
                    <a:gd name="connsiteY8" fmla="*/ 1452505 h 2020982"/>
                    <a:gd name="connsiteX9" fmla="*/ 923375 w 930876"/>
                    <a:gd name="connsiteY9" fmla="*/ 6124 h 2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0876" h="2020982">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grpFill/>
                <a:ln w="15294" cap="flat">
                  <a:noFill/>
                  <a:prstDash val="solid"/>
                  <a:miter/>
                </a:ln>
              </p:spPr>
              <p:txBody>
                <a:bodyPr rtlCol="0" anchor="ctr"/>
                <a:lstStyle/>
                <a:p>
                  <a:endParaRPr lang="en-US"/>
                </a:p>
              </p:txBody>
            </p:sp>
            <p:sp>
              <p:nvSpPr>
                <p:cNvPr id="1028" name="Graphic 13">
                  <a:extLst>
                    <a:ext uri="{FF2B5EF4-FFF2-40B4-BE49-F238E27FC236}">
                      <a16:creationId xmlns:a16="http://schemas.microsoft.com/office/drawing/2014/main" id="{A6C47664-0795-4E84-92B9-C977968AD8B6}"/>
                    </a:ext>
                  </a:extLst>
                </p:cNvPr>
                <p:cNvSpPr/>
                <p:nvPr/>
              </p:nvSpPr>
              <p:spPr>
                <a:xfrm>
                  <a:off x="9645234" y="1115246"/>
                  <a:ext cx="2735828" cy="2120959"/>
                </a:xfrm>
                <a:custGeom>
                  <a:avLst/>
                  <a:gdLst>
                    <a:gd name="connsiteX0" fmla="*/ 153 w 2735828"/>
                    <a:gd name="connsiteY0" fmla="*/ 1378 h 2120959"/>
                    <a:gd name="connsiteX1" fmla="*/ 0 w 2735828"/>
                    <a:gd name="connsiteY1" fmla="*/ 0 h 2120959"/>
                    <a:gd name="connsiteX2" fmla="*/ 2734297 w 2735828"/>
                    <a:gd name="connsiteY2" fmla="*/ 1412697 h 2120959"/>
                    <a:gd name="connsiteX3" fmla="*/ 2735828 w 2735828"/>
                    <a:gd name="connsiteY3" fmla="*/ 1413463 h 2120959"/>
                    <a:gd name="connsiteX4" fmla="*/ 330553 w 2735828"/>
                    <a:gd name="connsiteY4" fmla="*/ 2120960 h 2120959"/>
                    <a:gd name="connsiteX5" fmla="*/ 153 w 2735828"/>
                    <a:gd name="connsiteY5" fmla="*/ 1378 h 2120959"/>
                    <a:gd name="connsiteX6" fmla="*/ 1837 w 2735828"/>
                    <a:gd name="connsiteY6" fmla="*/ 2450 h 2120959"/>
                    <a:gd name="connsiteX7" fmla="*/ 331778 w 2735828"/>
                    <a:gd name="connsiteY7" fmla="*/ 2119123 h 2120959"/>
                    <a:gd name="connsiteX8" fmla="*/ 2732307 w 2735828"/>
                    <a:gd name="connsiteY8" fmla="*/ 1413004 h 212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5828" h="2120959">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grpFill/>
                <a:ln w="15294" cap="flat">
                  <a:noFill/>
                  <a:prstDash val="solid"/>
                  <a:miter/>
                </a:ln>
              </p:spPr>
              <p:txBody>
                <a:bodyPr rtlCol="0" anchor="ctr"/>
                <a:lstStyle/>
                <a:p>
                  <a:endParaRPr lang="en-US"/>
                </a:p>
              </p:txBody>
            </p:sp>
          </p:grpSp>
          <p:grpSp>
            <p:nvGrpSpPr>
              <p:cNvPr id="1029" name="Graphic 13">
                <a:extLst>
                  <a:ext uri="{FF2B5EF4-FFF2-40B4-BE49-F238E27FC236}">
                    <a16:creationId xmlns:a16="http://schemas.microsoft.com/office/drawing/2014/main" id="{A1708CD5-426D-4EDB-8E4F-AE86FFBB78DF}"/>
                  </a:ext>
                </a:extLst>
              </p:cNvPr>
              <p:cNvGrpSpPr/>
              <p:nvPr/>
            </p:nvGrpSpPr>
            <p:grpSpPr>
              <a:xfrm>
                <a:off x="9113548" y="1085737"/>
                <a:ext cx="3307485" cy="3609331"/>
                <a:chOff x="9113548" y="1085737"/>
                <a:chExt cx="3307485" cy="3609331"/>
              </a:xfrm>
              <a:grpFill/>
            </p:grpSpPr>
            <p:sp>
              <p:nvSpPr>
                <p:cNvPr id="1030" name="Graphic 13">
                  <a:extLst>
                    <a:ext uri="{FF2B5EF4-FFF2-40B4-BE49-F238E27FC236}">
                      <a16:creationId xmlns:a16="http://schemas.microsoft.com/office/drawing/2014/main" id="{5D1E2030-923E-4F49-B56B-CE54476D7970}"/>
                    </a:ext>
                  </a:extLst>
                </p:cNvPr>
                <p:cNvSpPr/>
                <p:nvPr/>
              </p:nvSpPr>
              <p:spPr>
                <a:xfrm>
                  <a:off x="12337416" y="2486747"/>
                  <a:ext cx="83616" cy="83616"/>
                </a:xfrm>
                <a:custGeom>
                  <a:avLst/>
                  <a:gdLst>
                    <a:gd name="connsiteX0" fmla="*/ 11187 w 83616"/>
                    <a:gd name="connsiteY0" fmla="*/ 70286 h 83616"/>
                    <a:gd name="connsiteX1" fmla="*/ 70286 w 83616"/>
                    <a:gd name="connsiteY1" fmla="*/ 72429 h 83616"/>
                    <a:gd name="connsiteX2" fmla="*/ 72429 w 83616"/>
                    <a:gd name="connsiteY2" fmla="*/ 13331 h 83616"/>
                    <a:gd name="connsiteX3" fmla="*/ 13331 w 83616"/>
                    <a:gd name="connsiteY3" fmla="*/ 11187 h 83616"/>
                    <a:gd name="connsiteX4" fmla="*/ 11187 w 83616"/>
                    <a:gd name="connsiteY4" fmla="*/ 70286 h 83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16" h="83616">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grpFill/>
                <a:ln w="15294" cap="flat">
                  <a:noFill/>
                  <a:prstDash val="solid"/>
                  <a:miter/>
                </a:ln>
              </p:spPr>
              <p:txBody>
                <a:bodyPr rtlCol="0" anchor="ctr"/>
                <a:lstStyle/>
                <a:p>
                  <a:endParaRPr lang="en-US"/>
                </a:p>
              </p:txBody>
            </p:sp>
            <p:sp>
              <p:nvSpPr>
                <p:cNvPr id="1031" name="Graphic 13">
                  <a:extLst>
                    <a:ext uri="{FF2B5EF4-FFF2-40B4-BE49-F238E27FC236}">
                      <a16:creationId xmlns:a16="http://schemas.microsoft.com/office/drawing/2014/main" id="{4E7212A8-0518-4293-9B70-31B1524C0515}"/>
                    </a:ext>
                  </a:extLst>
                </p:cNvPr>
                <p:cNvSpPr/>
                <p:nvPr/>
              </p:nvSpPr>
              <p:spPr>
                <a:xfrm>
                  <a:off x="12352639" y="3945747"/>
                  <a:ext cx="65725" cy="65725"/>
                </a:xfrm>
                <a:custGeom>
                  <a:avLst/>
                  <a:gdLst>
                    <a:gd name="connsiteX0" fmla="*/ 8825 w 65725"/>
                    <a:gd name="connsiteY0" fmla="*/ 55216 h 65725"/>
                    <a:gd name="connsiteX1" fmla="*/ 55216 w 65725"/>
                    <a:gd name="connsiteY1" fmla="*/ 56900 h 65725"/>
                    <a:gd name="connsiteX2" fmla="*/ 56900 w 65725"/>
                    <a:gd name="connsiteY2" fmla="*/ 10510 h 65725"/>
                    <a:gd name="connsiteX3" fmla="*/ 10509 w 65725"/>
                    <a:gd name="connsiteY3" fmla="*/ 8825 h 65725"/>
                    <a:gd name="connsiteX4" fmla="*/ 8825 w 65725"/>
                    <a:gd name="connsiteY4" fmla="*/ 55216 h 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5" h="65725">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grpFill/>
                <a:ln w="15294" cap="flat">
                  <a:noFill/>
                  <a:prstDash val="solid"/>
                  <a:miter/>
                </a:ln>
              </p:spPr>
              <p:txBody>
                <a:bodyPr rtlCol="0" anchor="ctr"/>
                <a:lstStyle/>
                <a:p>
                  <a:endParaRPr lang="en-US"/>
                </a:p>
              </p:txBody>
            </p:sp>
            <p:sp>
              <p:nvSpPr>
                <p:cNvPr id="1032" name="Graphic 13">
                  <a:extLst>
                    <a:ext uri="{FF2B5EF4-FFF2-40B4-BE49-F238E27FC236}">
                      <a16:creationId xmlns:a16="http://schemas.microsoft.com/office/drawing/2014/main" id="{0820C17B-4E5F-49A2-B852-55BEC9F61FAF}"/>
                    </a:ext>
                  </a:extLst>
                </p:cNvPr>
                <p:cNvSpPr/>
                <p:nvPr/>
              </p:nvSpPr>
              <p:spPr>
                <a:xfrm>
                  <a:off x="11425572" y="4513442"/>
                  <a:ext cx="62239" cy="62239"/>
                </a:xfrm>
                <a:custGeom>
                  <a:avLst/>
                  <a:gdLst>
                    <a:gd name="connsiteX0" fmla="*/ 8384 w 62239"/>
                    <a:gd name="connsiteY0" fmla="*/ 52325 h 62239"/>
                    <a:gd name="connsiteX1" fmla="*/ 52325 w 62239"/>
                    <a:gd name="connsiteY1" fmla="*/ 53856 h 62239"/>
                    <a:gd name="connsiteX2" fmla="*/ 53856 w 62239"/>
                    <a:gd name="connsiteY2" fmla="*/ 9915 h 62239"/>
                    <a:gd name="connsiteX3" fmla="*/ 9915 w 62239"/>
                    <a:gd name="connsiteY3" fmla="*/ 8384 h 62239"/>
                    <a:gd name="connsiteX4" fmla="*/ 8384 w 62239"/>
                    <a:gd name="connsiteY4" fmla="*/ 52325 h 6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9" h="62239">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grpFill/>
                <a:ln w="15294" cap="flat">
                  <a:noFill/>
                  <a:prstDash val="solid"/>
                  <a:miter/>
                </a:ln>
              </p:spPr>
              <p:txBody>
                <a:bodyPr rtlCol="0" anchor="ctr"/>
                <a:lstStyle/>
                <a:p>
                  <a:endParaRPr lang="en-US"/>
                </a:p>
              </p:txBody>
            </p:sp>
            <p:sp>
              <p:nvSpPr>
                <p:cNvPr id="1033" name="Graphic 13">
                  <a:extLst>
                    <a:ext uri="{FF2B5EF4-FFF2-40B4-BE49-F238E27FC236}">
                      <a16:creationId xmlns:a16="http://schemas.microsoft.com/office/drawing/2014/main" id="{7CBE93E8-758F-48BF-BCBD-E719011215D0}"/>
                    </a:ext>
                  </a:extLst>
                </p:cNvPr>
                <p:cNvSpPr/>
                <p:nvPr/>
              </p:nvSpPr>
              <p:spPr>
                <a:xfrm>
                  <a:off x="10339862" y="3113101"/>
                  <a:ext cx="25278" cy="25278"/>
                </a:xfrm>
                <a:custGeom>
                  <a:avLst/>
                  <a:gdLst>
                    <a:gd name="connsiteX0" fmla="*/ 3376 w 25278"/>
                    <a:gd name="connsiteY0" fmla="*/ 21290 h 25278"/>
                    <a:gd name="connsiteX1" fmla="*/ 21290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grpFill/>
                <a:ln w="15294" cap="flat">
                  <a:noFill/>
                  <a:prstDash val="solid"/>
                  <a:miter/>
                </a:ln>
              </p:spPr>
              <p:txBody>
                <a:bodyPr rtlCol="0" anchor="ctr"/>
                <a:lstStyle/>
                <a:p>
                  <a:endParaRPr lang="en-US"/>
                </a:p>
              </p:txBody>
            </p:sp>
            <p:sp>
              <p:nvSpPr>
                <p:cNvPr id="1034" name="Graphic 13">
                  <a:extLst>
                    <a:ext uri="{FF2B5EF4-FFF2-40B4-BE49-F238E27FC236}">
                      <a16:creationId xmlns:a16="http://schemas.microsoft.com/office/drawing/2014/main" id="{52CA3D9D-EB4A-4089-B49E-8C8F642CA92C}"/>
                    </a:ext>
                  </a:extLst>
                </p:cNvPr>
                <p:cNvSpPr/>
                <p:nvPr/>
              </p:nvSpPr>
              <p:spPr>
                <a:xfrm>
                  <a:off x="10848629" y="2962905"/>
                  <a:ext cx="25278" cy="25278"/>
                </a:xfrm>
                <a:custGeom>
                  <a:avLst/>
                  <a:gdLst>
                    <a:gd name="connsiteX0" fmla="*/ 3376 w 25278"/>
                    <a:gd name="connsiteY0" fmla="*/ 21290 h 25278"/>
                    <a:gd name="connsiteX1" fmla="*/ 21289 w 25278"/>
                    <a:gd name="connsiteY1" fmla="*/ 21902 h 25278"/>
                    <a:gd name="connsiteX2" fmla="*/ 21902 w 25278"/>
                    <a:gd name="connsiteY2" fmla="*/ 3989 h 25278"/>
                    <a:gd name="connsiteX3" fmla="*/ 3989 w 25278"/>
                    <a:gd name="connsiteY3" fmla="*/ 3376 h 25278"/>
                    <a:gd name="connsiteX4" fmla="*/ 3376 w 25278"/>
                    <a:gd name="connsiteY4" fmla="*/ 21290 h 2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 h="25278">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grpFill/>
                <a:ln w="15294" cap="flat">
                  <a:noFill/>
                  <a:prstDash val="solid"/>
                  <a:miter/>
                </a:ln>
              </p:spPr>
              <p:txBody>
                <a:bodyPr rtlCol="0" anchor="ctr"/>
                <a:lstStyle/>
                <a:p>
                  <a:endParaRPr lang="en-US"/>
                </a:p>
              </p:txBody>
            </p:sp>
            <p:sp>
              <p:nvSpPr>
                <p:cNvPr id="1035" name="Graphic 13">
                  <a:extLst>
                    <a:ext uri="{FF2B5EF4-FFF2-40B4-BE49-F238E27FC236}">
                      <a16:creationId xmlns:a16="http://schemas.microsoft.com/office/drawing/2014/main" id="{CFB38A92-3601-42B9-8EA5-3EC29140AE7E}"/>
                    </a:ext>
                  </a:extLst>
                </p:cNvPr>
                <p:cNvSpPr/>
                <p:nvPr/>
              </p:nvSpPr>
              <p:spPr>
                <a:xfrm>
                  <a:off x="9937733" y="3196621"/>
                  <a:ext cx="77332" cy="77332"/>
                </a:xfrm>
                <a:custGeom>
                  <a:avLst/>
                  <a:gdLst>
                    <a:gd name="connsiteX0" fmla="*/ 10342 w 77332"/>
                    <a:gd name="connsiteY0" fmla="*/ 65000 h 77332"/>
                    <a:gd name="connsiteX1" fmla="*/ 65000 w 77332"/>
                    <a:gd name="connsiteY1" fmla="*/ 66991 h 77332"/>
                    <a:gd name="connsiteX2" fmla="*/ 66991 w 77332"/>
                    <a:gd name="connsiteY2" fmla="*/ 12332 h 77332"/>
                    <a:gd name="connsiteX3" fmla="*/ 12332 w 77332"/>
                    <a:gd name="connsiteY3" fmla="*/ 10342 h 77332"/>
                    <a:gd name="connsiteX4" fmla="*/ 10342 w 77332"/>
                    <a:gd name="connsiteY4" fmla="*/ 65000 h 77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2" h="77332">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grpFill/>
                <a:ln w="15294" cap="flat">
                  <a:noFill/>
                  <a:prstDash val="solid"/>
                  <a:miter/>
                </a:ln>
              </p:spPr>
              <p:txBody>
                <a:bodyPr rtlCol="0" anchor="ctr"/>
                <a:lstStyle/>
                <a:p>
                  <a:endParaRPr lang="en-US"/>
                </a:p>
              </p:txBody>
            </p:sp>
            <p:sp>
              <p:nvSpPr>
                <p:cNvPr id="1036" name="Graphic 13">
                  <a:extLst>
                    <a:ext uri="{FF2B5EF4-FFF2-40B4-BE49-F238E27FC236}">
                      <a16:creationId xmlns:a16="http://schemas.microsoft.com/office/drawing/2014/main" id="{EB2077C3-45AC-4DB0-A4DC-FA7EC1D42B0D}"/>
                    </a:ext>
                  </a:extLst>
                </p:cNvPr>
                <p:cNvSpPr/>
                <p:nvPr/>
              </p:nvSpPr>
              <p:spPr>
                <a:xfrm>
                  <a:off x="9289514" y="2138961"/>
                  <a:ext cx="58179" cy="58064"/>
                </a:xfrm>
                <a:custGeom>
                  <a:avLst/>
                  <a:gdLst>
                    <a:gd name="connsiteX0" fmla="*/ 7865 w 58179"/>
                    <a:gd name="connsiteY0" fmla="*/ 48783 h 58064"/>
                    <a:gd name="connsiteX1" fmla="*/ 48897 w 58179"/>
                    <a:gd name="connsiteY1" fmla="*/ 50314 h 58064"/>
                    <a:gd name="connsiteX2" fmla="*/ 50428 w 58179"/>
                    <a:gd name="connsiteY2" fmla="*/ 9282 h 58064"/>
                    <a:gd name="connsiteX3" fmla="*/ 9396 w 58179"/>
                    <a:gd name="connsiteY3" fmla="*/ 7751 h 58064"/>
                    <a:gd name="connsiteX4" fmla="*/ 7865 w 58179"/>
                    <a:gd name="connsiteY4" fmla="*/ 48783 h 5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064">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grpFill/>
                <a:ln w="15294" cap="flat">
                  <a:noFill/>
                  <a:prstDash val="solid"/>
                  <a:miter/>
                </a:ln>
              </p:spPr>
              <p:txBody>
                <a:bodyPr rtlCol="0" anchor="ctr"/>
                <a:lstStyle/>
                <a:p>
                  <a:endParaRPr lang="en-US"/>
                </a:p>
              </p:txBody>
            </p:sp>
            <p:sp>
              <p:nvSpPr>
                <p:cNvPr id="1037" name="Graphic 13">
                  <a:extLst>
                    <a:ext uri="{FF2B5EF4-FFF2-40B4-BE49-F238E27FC236}">
                      <a16:creationId xmlns:a16="http://schemas.microsoft.com/office/drawing/2014/main" id="{ACCC4EF0-8C68-42FD-B8D0-A414F38EFB20}"/>
                    </a:ext>
                  </a:extLst>
                </p:cNvPr>
                <p:cNvSpPr/>
                <p:nvPr/>
              </p:nvSpPr>
              <p:spPr>
                <a:xfrm>
                  <a:off x="9113548" y="2793052"/>
                  <a:ext cx="91424" cy="91539"/>
                </a:xfrm>
                <a:custGeom>
                  <a:avLst/>
                  <a:gdLst>
                    <a:gd name="connsiteX0" fmla="*/ 12202 w 91424"/>
                    <a:gd name="connsiteY0" fmla="*/ 76927 h 91539"/>
                    <a:gd name="connsiteX1" fmla="*/ 76812 w 91424"/>
                    <a:gd name="connsiteY1" fmla="*/ 79223 h 91539"/>
                    <a:gd name="connsiteX2" fmla="*/ 79109 w 91424"/>
                    <a:gd name="connsiteY2" fmla="*/ 14613 h 91539"/>
                    <a:gd name="connsiteX3" fmla="*/ 14498 w 91424"/>
                    <a:gd name="connsiteY3" fmla="*/ 12316 h 91539"/>
                    <a:gd name="connsiteX4" fmla="*/ 12202 w 91424"/>
                    <a:gd name="connsiteY4" fmla="*/ 76927 h 91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24" h="91539">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grpFill/>
                <a:ln w="15294" cap="flat">
                  <a:noFill/>
                  <a:prstDash val="solid"/>
                  <a:miter/>
                </a:ln>
              </p:spPr>
              <p:txBody>
                <a:bodyPr rtlCol="0" anchor="ctr"/>
                <a:lstStyle/>
                <a:p>
                  <a:endParaRPr lang="en-US"/>
                </a:p>
              </p:txBody>
            </p:sp>
            <p:grpSp>
              <p:nvGrpSpPr>
                <p:cNvPr id="1038" name="Graphic 13">
                  <a:extLst>
                    <a:ext uri="{FF2B5EF4-FFF2-40B4-BE49-F238E27FC236}">
                      <a16:creationId xmlns:a16="http://schemas.microsoft.com/office/drawing/2014/main" id="{504F3FCF-FDB4-4930-BF4B-EF5F59F13998}"/>
                    </a:ext>
                  </a:extLst>
                </p:cNvPr>
                <p:cNvGrpSpPr/>
                <p:nvPr/>
              </p:nvGrpSpPr>
              <p:grpSpPr>
                <a:xfrm>
                  <a:off x="9453893" y="1085737"/>
                  <a:ext cx="221920" cy="3609331"/>
                  <a:chOff x="9453893" y="1085737"/>
                  <a:chExt cx="221920" cy="3609331"/>
                </a:xfrm>
                <a:grpFill/>
              </p:grpSpPr>
              <p:sp>
                <p:nvSpPr>
                  <p:cNvPr id="1039" name="Graphic 13">
                    <a:extLst>
                      <a:ext uri="{FF2B5EF4-FFF2-40B4-BE49-F238E27FC236}">
                        <a16:creationId xmlns:a16="http://schemas.microsoft.com/office/drawing/2014/main" id="{F2CC8767-8394-462B-91EF-1F49D5D76048}"/>
                      </a:ext>
                    </a:extLst>
                  </p:cNvPr>
                  <p:cNvSpPr/>
                  <p:nvPr/>
                </p:nvSpPr>
                <p:spPr>
                  <a:xfrm>
                    <a:off x="9615059" y="1085737"/>
                    <a:ext cx="60755" cy="60854"/>
                  </a:xfrm>
                  <a:custGeom>
                    <a:avLst/>
                    <a:gdLst>
                      <a:gd name="connsiteX0" fmla="*/ 3688 w 60755"/>
                      <a:gd name="connsiteY0" fmla="*/ 45125 h 60854"/>
                      <a:gd name="connsiteX1" fmla="*/ 45026 w 60755"/>
                      <a:gd name="connsiteY1" fmla="*/ 57067 h 60854"/>
                      <a:gd name="connsiteX2" fmla="*/ 56968 w 60755"/>
                      <a:gd name="connsiteY2" fmla="*/ 15729 h 60854"/>
                      <a:gd name="connsiteX3" fmla="*/ 15630 w 60755"/>
                      <a:gd name="connsiteY3" fmla="*/ 3787 h 60854"/>
                      <a:gd name="connsiteX4" fmla="*/ 3688 w 60755"/>
                      <a:gd name="connsiteY4" fmla="*/ 45125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55" h="60854">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grpFill/>
                  <a:ln w="15294" cap="flat">
                    <a:noFill/>
                    <a:prstDash val="solid"/>
                    <a:miter/>
                  </a:ln>
                </p:spPr>
                <p:txBody>
                  <a:bodyPr rtlCol="0" anchor="ctr"/>
                  <a:lstStyle/>
                  <a:p>
                    <a:endParaRPr lang="en-US"/>
                  </a:p>
                </p:txBody>
              </p:sp>
              <p:sp>
                <p:nvSpPr>
                  <p:cNvPr id="1040" name="Graphic 13">
                    <a:extLst>
                      <a:ext uri="{FF2B5EF4-FFF2-40B4-BE49-F238E27FC236}">
                        <a16:creationId xmlns:a16="http://schemas.microsoft.com/office/drawing/2014/main" id="{A0F1C585-9675-45EB-A8C5-E3406597F2FD}"/>
                      </a:ext>
                    </a:extLst>
                  </p:cNvPr>
                  <p:cNvSpPr/>
                  <p:nvPr/>
                </p:nvSpPr>
                <p:spPr>
                  <a:xfrm>
                    <a:off x="9453893" y="4665816"/>
                    <a:ext cx="29283" cy="29251"/>
                  </a:xfrm>
                  <a:custGeom>
                    <a:avLst/>
                    <a:gdLst>
                      <a:gd name="connsiteX0" fmla="*/ 1796 w 29283"/>
                      <a:gd name="connsiteY0" fmla="*/ 21669 h 29251"/>
                      <a:gd name="connsiteX1" fmla="*/ 21700 w 29283"/>
                      <a:gd name="connsiteY1" fmla="*/ 27487 h 29251"/>
                      <a:gd name="connsiteX2" fmla="*/ 27518 w 29283"/>
                      <a:gd name="connsiteY2" fmla="*/ 7583 h 29251"/>
                      <a:gd name="connsiteX3" fmla="*/ 7614 w 29283"/>
                      <a:gd name="connsiteY3" fmla="*/ 1765 h 29251"/>
                      <a:gd name="connsiteX4" fmla="*/ 1796 w 29283"/>
                      <a:gd name="connsiteY4" fmla="*/ 21669 h 29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83" h="29251">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grpFill/>
                  <a:ln w="15294" cap="flat">
                    <a:noFill/>
                    <a:prstDash val="solid"/>
                    <a:miter/>
                  </a:ln>
                </p:spPr>
                <p:txBody>
                  <a:bodyPr rtlCol="0" anchor="ctr"/>
                  <a:lstStyle/>
                  <a:p>
                    <a:endParaRPr lang="en-US"/>
                  </a:p>
                </p:txBody>
              </p:sp>
            </p:grpSp>
          </p:grpSp>
        </p:grpSp>
      </p:grpSp>
      <p:grpSp>
        <p:nvGrpSpPr>
          <p:cNvPr id="1041" name="Graphic 13">
            <a:extLst>
              <a:ext uri="{FF2B5EF4-FFF2-40B4-BE49-F238E27FC236}">
                <a16:creationId xmlns:a16="http://schemas.microsoft.com/office/drawing/2014/main" id="{E4DC417B-0ED1-46B4-9140-B3D8AA2AD65C}"/>
              </a:ext>
            </a:extLst>
          </p:cNvPr>
          <p:cNvGrpSpPr/>
          <p:nvPr/>
        </p:nvGrpSpPr>
        <p:grpSpPr>
          <a:xfrm>
            <a:off x="4738717" y="1693341"/>
            <a:ext cx="7915669" cy="5577174"/>
            <a:chOff x="4738717" y="1693341"/>
            <a:chExt cx="7915669" cy="5577174"/>
          </a:xfrm>
          <a:solidFill>
            <a:schemeClr val="bg1">
              <a:alpha val="25000"/>
            </a:schemeClr>
          </a:solidFill>
        </p:grpSpPr>
        <p:grpSp>
          <p:nvGrpSpPr>
            <p:cNvPr id="1042" name="Graphic 13">
              <a:extLst>
                <a:ext uri="{FF2B5EF4-FFF2-40B4-BE49-F238E27FC236}">
                  <a16:creationId xmlns:a16="http://schemas.microsoft.com/office/drawing/2014/main" id="{44D6DA3F-8647-49A1-BB2E-F6EB6AC86A04}"/>
                </a:ext>
              </a:extLst>
            </p:cNvPr>
            <p:cNvGrpSpPr/>
            <p:nvPr/>
          </p:nvGrpSpPr>
          <p:grpSpPr>
            <a:xfrm>
              <a:off x="4810799" y="1831443"/>
              <a:ext cx="6119775" cy="5366959"/>
              <a:chOff x="4810799" y="1831443"/>
              <a:chExt cx="6119775" cy="5366959"/>
            </a:xfrm>
            <a:grpFill/>
          </p:grpSpPr>
          <p:grpSp>
            <p:nvGrpSpPr>
              <p:cNvPr id="1043" name="Graphic 13">
                <a:extLst>
                  <a:ext uri="{FF2B5EF4-FFF2-40B4-BE49-F238E27FC236}">
                    <a16:creationId xmlns:a16="http://schemas.microsoft.com/office/drawing/2014/main" id="{9B88654A-16FC-433D-928C-D5B06652BCA4}"/>
                  </a:ext>
                </a:extLst>
              </p:cNvPr>
              <p:cNvGrpSpPr/>
              <p:nvPr/>
            </p:nvGrpSpPr>
            <p:grpSpPr>
              <a:xfrm>
                <a:off x="4810799" y="1870052"/>
                <a:ext cx="6079788" cy="5328350"/>
                <a:chOff x="4810799" y="1870052"/>
                <a:chExt cx="6079788" cy="5328350"/>
              </a:xfrm>
              <a:grpFill/>
            </p:grpSpPr>
            <p:sp>
              <p:nvSpPr>
                <p:cNvPr id="1044" name="Graphic 13">
                  <a:extLst>
                    <a:ext uri="{FF2B5EF4-FFF2-40B4-BE49-F238E27FC236}">
                      <a16:creationId xmlns:a16="http://schemas.microsoft.com/office/drawing/2014/main" id="{42536537-225F-4E26-B3B6-55794D7D6057}"/>
                    </a:ext>
                  </a:extLst>
                </p:cNvPr>
                <p:cNvSpPr/>
                <p:nvPr/>
              </p:nvSpPr>
              <p:spPr>
                <a:xfrm>
                  <a:off x="5979600" y="4900607"/>
                  <a:ext cx="1714925" cy="1272759"/>
                </a:xfrm>
                <a:custGeom>
                  <a:avLst/>
                  <a:gdLst>
                    <a:gd name="connsiteX0" fmla="*/ 1714007 w 1714925"/>
                    <a:gd name="connsiteY0" fmla="*/ 827837 h 1272759"/>
                    <a:gd name="connsiteX1" fmla="*/ 1714926 w 1714925"/>
                    <a:gd name="connsiteY1" fmla="*/ 828297 h 1272759"/>
                    <a:gd name="connsiteX2" fmla="*/ 1347322 w 1714925"/>
                    <a:gd name="connsiteY2" fmla="*/ 1272147 h 1272759"/>
                    <a:gd name="connsiteX3" fmla="*/ 1346862 w 1714925"/>
                    <a:gd name="connsiteY3" fmla="*/ 1272760 h 1272759"/>
                    <a:gd name="connsiteX4" fmla="*/ 0 w 1714925"/>
                    <a:gd name="connsiteY4" fmla="*/ 0 h 1272759"/>
                    <a:gd name="connsiteX5" fmla="*/ 1714007 w 1714925"/>
                    <a:gd name="connsiteY5" fmla="*/ 827837 h 1272759"/>
                    <a:gd name="connsiteX6" fmla="*/ 1712476 w 1714925"/>
                    <a:gd name="connsiteY6" fmla="*/ 828909 h 1272759"/>
                    <a:gd name="connsiteX7" fmla="*/ 8421 w 1714925"/>
                    <a:gd name="connsiteY7" fmla="*/ 5818 h 1272759"/>
                    <a:gd name="connsiteX8" fmla="*/ 1346709 w 1714925"/>
                    <a:gd name="connsiteY8" fmla="*/ 1270616 h 1272759"/>
                    <a:gd name="connsiteX9" fmla="*/ 1712476 w 1714925"/>
                    <a:gd name="connsiteY9" fmla="*/ 828909 h 127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925" h="1272759">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grpFill/>
                <a:ln w="15294" cap="flat">
                  <a:noFill/>
                  <a:prstDash val="solid"/>
                  <a:miter/>
                </a:ln>
              </p:spPr>
              <p:txBody>
                <a:bodyPr rtlCol="0" anchor="ctr"/>
                <a:lstStyle/>
                <a:p>
                  <a:endParaRPr lang="en-US"/>
                </a:p>
              </p:txBody>
            </p:sp>
            <p:sp>
              <p:nvSpPr>
                <p:cNvPr id="1045" name="Graphic 13">
                  <a:extLst>
                    <a:ext uri="{FF2B5EF4-FFF2-40B4-BE49-F238E27FC236}">
                      <a16:creationId xmlns:a16="http://schemas.microsoft.com/office/drawing/2014/main" id="{1AC7A6B5-542C-409A-8388-7F173F984230}"/>
                    </a:ext>
                  </a:extLst>
                </p:cNvPr>
                <p:cNvSpPr/>
                <p:nvPr/>
              </p:nvSpPr>
              <p:spPr>
                <a:xfrm>
                  <a:off x="10765807" y="1872502"/>
                  <a:ext cx="124474" cy="1239842"/>
                </a:xfrm>
                <a:custGeom>
                  <a:avLst/>
                  <a:gdLst>
                    <a:gd name="connsiteX0" fmla="*/ 0 w 124474"/>
                    <a:gd name="connsiteY0" fmla="*/ 1239689 h 1239842"/>
                    <a:gd name="connsiteX1" fmla="*/ 1684 w 124474"/>
                    <a:gd name="connsiteY1" fmla="*/ 1239842 h 1239842"/>
                    <a:gd name="connsiteX2" fmla="*/ 124474 w 124474"/>
                    <a:gd name="connsiteY2" fmla="*/ 153 h 1239842"/>
                    <a:gd name="connsiteX3" fmla="*/ 122943 w 124474"/>
                    <a:gd name="connsiteY3" fmla="*/ 0 h 1239842"/>
                  </a:gdLst>
                  <a:ahLst/>
                  <a:cxnLst>
                    <a:cxn ang="0">
                      <a:pos x="connsiteX0" y="connsiteY0"/>
                    </a:cxn>
                    <a:cxn ang="0">
                      <a:pos x="connsiteX1" y="connsiteY1"/>
                    </a:cxn>
                    <a:cxn ang="0">
                      <a:pos x="connsiteX2" y="connsiteY2"/>
                    </a:cxn>
                    <a:cxn ang="0">
                      <a:pos x="connsiteX3" y="connsiteY3"/>
                    </a:cxn>
                  </a:cxnLst>
                  <a:rect l="l" t="t" r="r" b="b"/>
                  <a:pathLst>
                    <a:path w="124474" h="1239842">
                      <a:moveTo>
                        <a:pt x="0" y="1239689"/>
                      </a:moveTo>
                      <a:lnTo>
                        <a:pt x="1684" y="1239842"/>
                      </a:lnTo>
                      <a:lnTo>
                        <a:pt x="124474" y="153"/>
                      </a:lnTo>
                      <a:lnTo>
                        <a:pt x="122943" y="0"/>
                      </a:lnTo>
                      <a:close/>
                    </a:path>
                  </a:pathLst>
                </a:custGeom>
                <a:grpFill/>
                <a:ln w="15294" cap="flat">
                  <a:noFill/>
                  <a:prstDash val="solid"/>
                  <a:miter/>
                </a:ln>
              </p:spPr>
              <p:txBody>
                <a:bodyPr rtlCol="0" anchor="ctr"/>
                <a:lstStyle/>
                <a:p>
                  <a:endParaRPr lang="en-US"/>
                </a:p>
              </p:txBody>
            </p:sp>
            <p:sp>
              <p:nvSpPr>
                <p:cNvPr id="1046" name="Graphic 13">
                  <a:extLst>
                    <a:ext uri="{FF2B5EF4-FFF2-40B4-BE49-F238E27FC236}">
                      <a16:creationId xmlns:a16="http://schemas.microsoft.com/office/drawing/2014/main" id="{37321F4D-4A9B-437B-BF41-058A3F6612BC}"/>
                    </a:ext>
                  </a:extLst>
                </p:cNvPr>
                <p:cNvSpPr/>
                <p:nvPr/>
              </p:nvSpPr>
              <p:spPr>
                <a:xfrm>
                  <a:off x="5820678" y="4901832"/>
                  <a:ext cx="1507469" cy="1271228"/>
                </a:xfrm>
                <a:custGeom>
                  <a:avLst/>
                  <a:gdLst>
                    <a:gd name="connsiteX0" fmla="*/ 162291 w 1507469"/>
                    <a:gd name="connsiteY0" fmla="*/ 1531 h 1271228"/>
                    <a:gd name="connsiteX1" fmla="*/ 162444 w 1507469"/>
                    <a:gd name="connsiteY1" fmla="*/ 0 h 1271228"/>
                    <a:gd name="connsiteX2" fmla="*/ 1506091 w 1507469"/>
                    <a:gd name="connsiteY2" fmla="*/ 1269850 h 1271228"/>
                    <a:gd name="connsiteX3" fmla="*/ 1507469 w 1507469"/>
                    <a:gd name="connsiteY3" fmla="*/ 1271228 h 1271228"/>
                    <a:gd name="connsiteX4" fmla="*/ 919 w 1507469"/>
                    <a:gd name="connsiteY4" fmla="*/ 1262655 h 1271228"/>
                    <a:gd name="connsiteX5" fmla="*/ 0 w 1507469"/>
                    <a:gd name="connsiteY5" fmla="*/ 1262655 h 1271228"/>
                    <a:gd name="connsiteX6" fmla="*/ 162291 w 1507469"/>
                    <a:gd name="connsiteY6" fmla="*/ 1531 h 1271228"/>
                    <a:gd name="connsiteX7" fmla="*/ 163669 w 1507469"/>
                    <a:gd name="connsiteY7" fmla="*/ 3215 h 1271228"/>
                    <a:gd name="connsiteX8" fmla="*/ 1990 w 1507469"/>
                    <a:gd name="connsiteY8" fmla="*/ 1261123 h 1271228"/>
                    <a:gd name="connsiteX9" fmla="*/ 1503642 w 1507469"/>
                    <a:gd name="connsiteY9" fmla="*/ 1269544 h 1271228"/>
                    <a:gd name="connsiteX10" fmla="*/ 163669 w 1507469"/>
                    <a:gd name="connsiteY10" fmla="*/ 3215 h 127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7469" h="1271228">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grpFill/>
                <a:ln w="15294" cap="flat">
                  <a:noFill/>
                  <a:prstDash val="solid"/>
                  <a:miter/>
                </a:ln>
              </p:spPr>
              <p:txBody>
                <a:bodyPr rtlCol="0" anchor="ctr"/>
                <a:lstStyle/>
                <a:p>
                  <a:endParaRPr lang="en-US"/>
                </a:p>
              </p:txBody>
            </p:sp>
            <p:sp>
              <p:nvSpPr>
                <p:cNvPr id="1047" name="Graphic 13">
                  <a:extLst>
                    <a:ext uri="{FF2B5EF4-FFF2-40B4-BE49-F238E27FC236}">
                      <a16:creationId xmlns:a16="http://schemas.microsoft.com/office/drawing/2014/main" id="{4CB560FD-8B70-4F69-A10C-D6FB9B131FCA}"/>
                    </a:ext>
                  </a:extLst>
                </p:cNvPr>
                <p:cNvSpPr/>
                <p:nvPr/>
              </p:nvSpPr>
              <p:spPr>
                <a:xfrm>
                  <a:off x="4810799" y="4899229"/>
                  <a:ext cx="1174313" cy="2299173"/>
                </a:xfrm>
                <a:custGeom>
                  <a:avLst/>
                  <a:gdLst>
                    <a:gd name="connsiteX0" fmla="*/ 1172323 w 1174313"/>
                    <a:gd name="connsiteY0" fmla="*/ 3981 h 2299173"/>
                    <a:gd name="connsiteX1" fmla="*/ 1174313 w 1174313"/>
                    <a:gd name="connsiteY1" fmla="*/ 0 h 2299173"/>
                    <a:gd name="connsiteX2" fmla="*/ 1011716 w 1174313"/>
                    <a:gd name="connsiteY2" fmla="*/ 1264798 h 2299173"/>
                    <a:gd name="connsiteX3" fmla="*/ 1011716 w 1174313"/>
                    <a:gd name="connsiteY3" fmla="*/ 1265105 h 2299173"/>
                    <a:gd name="connsiteX4" fmla="*/ 3521 w 1174313"/>
                    <a:gd name="connsiteY4" fmla="*/ 2295499 h 2299173"/>
                    <a:gd name="connsiteX5" fmla="*/ 0 w 1174313"/>
                    <a:gd name="connsiteY5" fmla="*/ 2299174 h 2299173"/>
                    <a:gd name="connsiteX6" fmla="*/ 1172323 w 1174313"/>
                    <a:gd name="connsiteY6" fmla="*/ 3981 h 2299173"/>
                    <a:gd name="connsiteX7" fmla="*/ 1171557 w 1174313"/>
                    <a:gd name="connsiteY7" fmla="*/ 8574 h 2299173"/>
                    <a:gd name="connsiteX8" fmla="*/ 5971 w 1174313"/>
                    <a:gd name="connsiteY8" fmla="*/ 2290600 h 2299173"/>
                    <a:gd name="connsiteX9" fmla="*/ 1010185 w 1174313"/>
                    <a:gd name="connsiteY9" fmla="*/ 1264186 h 2299173"/>
                    <a:gd name="connsiteX10" fmla="*/ 1171557 w 1174313"/>
                    <a:gd name="connsiteY10" fmla="*/ 8574 h 229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4313" h="2299173">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grpFill/>
                <a:ln w="15294" cap="flat">
                  <a:noFill/>
                  <a:prstDash val="solid"/>
                  <a:miter/>
                </a:ln>
              </p:spPr>
              <p:txBody>
                <a:bodyPr rtlCol="0" anchor="ctr"/>
                <a:lstStyle/>
                <a:p>
                  <a:endParaRPr lang="en-US"/>
                </a:p>
              </p:txBody>
            </p:sp>
            <p:sp>
              <p:nvSpPr>
                <p:cNvPr id="1048" name="Graphic 13">
                  <a:extLst>
                    <a:ext uri="{FF2B5EF4-FFF2-40B4-BE49-F238E27FC236}">
                      <a16:creationId xmlns:a16="http://schemas.microsoft.com/office/drawing/2014/main" id="{813C158B-34F7-4C0E-8A56-7026793EBC97}"/>
                    </a:ext>
                  </a:extLst>
                </p:cNvPr>
                <p:cNvSpPr/>
                <p:nvPr/>
              </p:nvSpPr>
              <p:spPr>
                <a:xfrm>
                  <a:off x="9264309" y="1870052"/>
                  <a:ext cx="1626278" cy="1958362"/>
                </a:xfrm>
                <a:custGeom>
                  <a:avLst/>
                  <a:gdLst>
                    <a:gd name="connsiteX0" fmla="*/ 1624595 w 1626278"/>
                    <a:gd name="connsiteY0" fmla="*/ 1990 h 1958362"/>
                    <a:gd name="connsiteX1" fmla="*/ 1626278 w 1626278"/>
                    <a:gd name="connsiteY1" fmla="*/ 0 h 1958362"/>
                    <a:gd name="connsiteX2" fmla="*/ 1503182 w 1626278"/>
                    <a:gd name="connsiteY2" fmla="*/ 1242292 h 1958362"/>
                    <a:gd name="connsiteX3" fmla="*/ 1503182 w 1626278"/>
                    <a:gd name="connsiteY3" fmla="*/ 1242751 h 1958362"/>
                    <a:gd name="connsiteX4" fmla="*/ 0 w 1626278"/>
                    <a:gd name="connsiteY4" fmla="*/ 1958363 h 1958362"/>
                    <a:gd name="connsiteX5" fmla="*/ 1624595 w 1626278"/>
                    <a:gd name="connsiteY5" fmla="*/ 1990 h 1958362"/>
                    <a:gd name="connsiteX6" fmla="*/ 1624135 w 1626278"/>
                    <a:gd name="connsiteY6" fmla="*/ 4899 h 1958362"/>
                    <a:gd name="connsiteX7" fmla="*/ 5665 w 1626278"/>
                    <a:gd name="connsiteY7" fmla="*/ 1953770 h 1958362"/>
                    <a:gd name="connsiteX8" fmla="*/ 1501498 w 1626278"/>
                    <a:gd name="connsiteY8" fmla="*/ 1241526 h 1958362"/>
                    <a:gd name="connsiteX9" fmla="*/ 1624135 w 1626278"/>
                    <a:gd name="connsiteY9" fmla="*/ 4899 h 19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278" h="1958362">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grpFill/>
                <a:ln w="15294" cap="flat">
                  <a:noFill/>
                  <a:prstDash val="solid"/>
                  <a:miter/>
                </a:ln>
              </p:spPr>
              <p:txBody>
                <a:bodyPr rtlCol="0" anchor="ctr"/>
                <a:lstStyle/>
                <a:p>
                  <a:endParaRPr lang="en-US"/>
                </a:p>
              </p:txBody>
            </p:sp>
            <p:sp>
              <p:nvSpPr>
                <p:cNvPr id="1049" name="Graphic 13">
                  <a:extLst>
                    <a:ext uri="{FF2B5EF4-FFF2-40B4-BE49-F238E27FC236}">
                      <a16:creationId xmlns:a16="http://schemas.microsoft.com/office/drawing/2014/main" id="{A05410A0-EF32-4AFF-87D9-91F35B63DE91}"/>
                    </a:ext>
                  </a:extLst>
                </p:cNvPr>
                <p:cNvSpPr/>
                <p:nvPr/>
              </p:nvSpPr>
              <p:spPr>
                <a:xfrm>
                  <a:off x="7691924" y="3825659"/>
                  <a:ext cx="1575907" cy="1967395"/>
                </a:xfrm>
                <a:custGeom>
                  <a:avLst/>
                  <a:gdLst>
                    <a:gd name="connsiteX0" fmla="*/ 1574682 w 1575907"/>
                    <a:gd name="connsiteY0" fmla="*/ 0 h 1967395"/>
                    <a:gd name="connsiteX1" fmla="*/ 1575907 w 1575907"/>
                    <a:gd name="connsiteY1" fmla="*/ 919 h 1967395"/>
                    <a:gd name="connsiteX2" fmla="*/ 310190 w 1575907"/>
                    <a:gd name="connsiteY2" fmla="*/ 1966937 h 1967395"/>
                    <a:gd name="connsiteX3" fmla="*/ 309884 w 1575907"/>
                    <a:gd name="connsiteY3" fmla="*/ 1967396 h 1967395"/>
                    <a:gd name="connsiteX4" fmla="*/ 1225 w 1575907"/>
                    <a:gd name="connsiteY4" fmla="*/ 1904317 h 1967395"/>
                    <a:gd name="connsiteX5" fmla="*/ 0 w 1575907"/>
                    <a:gd name="connsiteY5" fmla="*/ 1904010 h 1967395"/>
                    <a:gd name="connsiteX6" fmla="*/ 1574682 w 1575907"/>
                    <a:gd name="connsiteY6" fmla="*/ 0 h 1967395"/>
                    <a:gd name="connsiteX7" fmla="*/ 309118 w 1575907"/>
                    <a:gd name="connsiteY7" fmla="*/ 1965558 h 1967395"/>
                    <a:gd name="connsiteX8" fmla="*/ 1567486 w 1575907"/>
                    <a:gd name="connsiteY8" fmla="*/ 11024 h 1967395"/>
                    <a:gd name="connsiteX9" fmla="*/ 2756 w 1575907"/>
                    <a:gd name="connsiteY9" fmla="*/ 1902939 h 19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907" h="1967395">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grpFill/>
                <a:ln w="15294" cap="flat">
                  <a:noFill/>
                  <a:prstDash val="solid"/>
                  <a:miter/>
                </a:ln>
              </p:spPr>
              <p:txBody>
                <a:bodyPr rtlCol="0" anchor="ctr"/>
                <a:lstStyle/>
                <a:p>
                  <a:endParaRPr lang="en-US"/>
                </a:p>
              </p:txBody>
            </p:sp>
            <p:sp>
              <p:nvSpPr>
                <p:cNvPr id="1050" name="Graphic 13">
                  <a:extLst>
                    <a:ext uri="{FF2B5EF4-FFF2-40B4-BE49-F238E27FC236}">
                      <a16:creationId xmlns:a16="http://schemas.microsoft.com/office/drawing/2014/main" id="{7480655C-C88F-4197-A199-580B2BD6E39C}"/>
                    </a:ext>
                  </a:extLst>
                </p:cNvPr>
                <p:cNvSpPr/>
                <p:nvPr/>
              </p:nvSpPr>
              <p:spPr>
                <a:xfrm>
                  <a:off x="5981744" y="3824434"/>
                  <a:ext cx="3287770" cy="1905694"/>
                </a:xfrm>
                <a:custGeom>
                  <a:avLst/>
                  <a:gdLst>
                    <a:gd name="connsiteX0" fmla="*/ 3285168 w 3287770"/>
                    <a:gd name="connsiteY0" fmla="*/ 919 h 1905694"/>
                    <a:gd name="connsiteX1" fmla="*/ 3287771 w 3287770"/>
                    <a:gd name="connsiteY1" fmla="*/ 0 h 1905694"/>
                    <a:gd name="connsiteX2" fmla="*/ 1712170 w 3287770"/>
                    <a:gd name="connsiteY2" fmla="*/ 1905235 h 1905694"/>
                    <a:gd name="connsiteX3" fmla="*/ 1711711 w 3287770"/>
                    <a:gd name="connsiteY3" fmla="*/ 1905695 h 1905694"/>
                    <a:gd name="connsiteX4" fmla="*/ 1684 w 3287770"/>
                    <a:gd name="connsiteY4" fmla="*/ 1079695 h 1905694"/>
                    <a:gd name="connsiteX5" fmla="*/ 0 w 3287770"/>
                    <a:gd name="connsiteY5" fmla="*/ 1078776 h 1905694"/>
                    <a:gd name="connsiteX6" fmla="*/ 3285168 w 3287770"/>
                    <a:gd name="connsiteY6" fmla="*/ 919 h 1905694"/>
                    <a:gd name="connsiteX7" fmla="*/ 3283025 w 3287770"/>
                    <a:gd name="connsiteY7" fmla="*/ 3215 h 1905694"/>
                    <a:gd name="connsiteX8" fmla="*/ 4134 w 3287770"/>
                    <a:gd name="connsiteY8" fmla="*/ 1079235 h 1905694"/>
                    <a:gd name="connsiteX9" fmla="*/ 1711252 w 3287770"/>
                    <a:gd name="connsiteY9" fmla="*/ 1903857 h 1905694"/>
                    <a:gd name="connsiteX10" fmla="*/ 3283025 w 3287770"/>
                    <a:gd name="connsiteY10" fmla="*/ 3215 h 190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770" h="1905694">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grpFill/>
                <a:ln w="15294" cap="flat">
                  <a:noFill/>
                  <a:prstDash val="solid"/>
                  <a:miter/>
                </a:ln>
              </p:spPr>
              <p:txBody>
                <a:bodyPr rtlCol="0" anchor="ctr"/>
                <a:lstStyle/>
                <a:p>
                  <a:endParaRPr lang="en-US"/>
                </a:p>
              </p:txBody>
            </p:sp>
          </p:grpSp>
          <p:grpSp>
            <p:nvGrpSpPr>
              <p:cNvPr id="1051" name="Graphic 13">
                <a:extLst>
                  <a:ext uri="{FF2B5EF4-FFF2-40B4-BE49-F238E27FC236}">
                    <a16:creationId xmlns:a16="http://schemas.microsoft.com/office/drawing/2014/main" id="{34C37D34-3483-449C-BA9B-0ABB9E9D83D8}"/>
                  </a:ext>
                </a:extLst>
              </p:cNvPr>
              <p:cNvGrpSpPr/>
              <p:nvPr/>
            </p:nvGrpSpPr>
            <p:grpSpPr>
              <a:xfrm>
                <a:off x="5765777" y="1831443"/>
                <a:ext cx="5164797" cy="4392991"/>
                <a:chOff x="5765777" y="1831443"/>
                <a:chExt cx="5164797" cy="4392991"/>
              </a:xfrm>
              <a:grpFill/>
            </p:grpSpPr>
            <p:sp>
              <p:nvSpPr>
                <p:cNvPr id="1052" name="Graphic 13">
                  <a:extLst>
                    <a:ext uri="{FF2B5EF4-FFF2-40B4-BE49-F238E27FC236}">
                      <a16:creationId xmlns:a16="http://schemas.microsoft.com/office/drawing/2014/main" id="{A9BCC70C-FE3C-4850-B0B6-A63F996C80BF}"/>
                    </a:ext>
                  </a:extLst>
                </p:cNvPr>
                <p:cNvSpPr/>
                <p:nvPr/>
              </p:nvSpPr>
              <p:spPr>
                <a:xfrm>
                  <a:off x="5941715" y="4865924"/>
                  <a:ext cx="71024" cy="71037"/>
                </a:xfrm>
                <a:custGeom>
                  <a:avLst/>
                  <a:gdLst>
                    <a:gd name="connsiteX0" fmla="*/ 46000 w 71024"/>
                    <a:gd name="connsiteY0" fmla="*/ 1612 h 71037"/>
                    <a:gd name="connsiteX1" fmla="*/ 69425 w 71024"/>
                    <a:gd name="connsiteY1" fmla="*/ 46013 h 71037"/>
                    <a:gd name="connsiteX2" fmla="*/ 25024 w 71024"/>
                    <a:gd name="connsiteY2" fmla="*/ 69438 h 71037"/>
                    <a:gd name="connsiteX3" fmla="*/ 1599 w 71024"/>
                    <a:gd name="connsiteY3" fmla="*/ 25037 h 71037"/>
                    <a:gd name="connsiteX4" fmla="*/ 46000 w 71024"/>
                    <a:gd name="connsiteY4" fmla="*/ 1612 h 7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24" h="71037">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grpFill/>
                <a:ln w="15294" cap="flat">
                  <a:noFill/>
                  <a:prstDash val="solid"/>
                  <a:miter/>
                </a:ln>
              </p:spPr>
              <p:txBody>
                <a:bodyPr rtlCol="0" anchor="ctr"/>
                <a:lstStyle/>
                <a:p>
                  <a:endParaRPr lang="en-US"/>
                </a:p>
              </p:txBody>
            </p:sp>
            <p:sp>
              <p:nvSpPr>
                <p:cNvPr id="1053" name="Graphic 13">
                  <a:extLst>
                    <a:ext uri="{FF2B5EF4-FFF2-40B4-BE49-F238E27FC236}">
                      <a16:creationId xmlns:a16="http://schemas.microsoft.com/office/drawing/2014/main" id="{EE8D004E-3C9A-458F-83CF-D0B3571E3923}"/>
                    </a:ext>
                  </a:extLst>
                </p:cNvPr>
                <p:cNvSpPr/>
                <p:nvPr/>
              </p:nvSpPr>
              <p:spPr>
                <a:xfrm>
                  <a:off x="5765777" y="6107901"/>
                  <a:ext cx="111805" cy="111805"/>
                </a:xfrm>
                <a:custGeom>
                  <a:avLst/>
                  <a:gdLst>
                    <a:gd name="connsiteX0" fmla="*/ 72508 w 111805"/>
                    <a:gd name="connsiteY0" fmla="*/ 2539 h 111805"/>
                    <a:gd name="connsiteX1" fmla="*/ 109253 w 111805"/>
                    <a:gd name="connsiteY1" fmla="*/ 72508 h 111805"/>
                    <a:gd name="connsiteX2" fmla="*/ 39284 w 111805"/>
                    <a:gd name="connsiteY2" fmla="*/ 109253 h 111805"/>
                    <a:gd name="connsiteX3" fmla="*/ 2539 w 111805"/>
                    <a:gd name="connsiteY3" fmla="*/ 39284 h 111805"/>
                    <a:gd name="connsiteX4" fmla="*/ 72508 w 111805"/>
                    <a:gd name="connsiteY4" fmla="*/ 2539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05" h="111805">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grpFill/>
                <a:ln w="15294" cap="flat">
                  <a:noFill/>
                  <a:prstDash val="solid"/>
                  <a:miter/>
                </a:ln>
              </p:spPr>
              <p:txBody>
                <a:bodyPr rtlCol="0" anchor="ctr"/>
                <a:lstStyle/>
                <a:p>
                  <a:endParaRPr lang="en-US"/>
                </a:p>
              </p:txBody>
            </p:sp>
            <p:sp>
              <p:nvSpPr>
                <p:cNvPr id="1054" name="Graphic 13">
                  <a:extLst>
                    <a:ext uri="{FF2B5EF4-FFF2-40B4-BE49-F238E27FC236}">
                      <a16:creationId xmlns:a16="http://schemas.microsoft.com/office/drawing/2014/main" id="{E0894881-B7EA-436F-BB72-D99E77DCD51E}"/>
                    </a:ext>
                  </a:extLst>
                </p:cNvPr>
                <p:cNvSpPr/>
                <p:nvPr/>
              </p:nvSpPr>
              <p:spPr>
                <a:xfrm>
                  <a:off x="7274170" y="6120155"/>
                  <a:ext cx="104279" cy="104278"/>
                </a:xfrm>
                <a:custGeom>
                  <a:avLst/>
                  <a:gdLst>
                    <a:gd name="connsiteX0" fmla="*/ 67603 w 104279"/>
                    <a:gd name="connsiteY0" fmla="*/ 2380 h 104278"/>
                    <a:gd name="connsiteX1" fmla="*/ 101899 w 104279"/>
                    <a:gd name="connsiteY1" fmla="*/ 67603 h 104278"/>
                    <a:gd name="connsiteX2" fmla="*/ 36676 w 104279"/>
                    <a:gd name="connsiteY2" fmla="*/ 101899 h 104278"/>
                    <a:gd name="connsiteX3" fmla="*/ 2380 w 104279"/>
                    <a:gd name="connsiteY3" fmla="*/ 36676 h 104278"/>
                    <a:gd name="connsiteX4" fmla="*/ 67603 w 104279"/>
                    <a:gd name="connsiteY4" fmla="*/ 2380 h 104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79" h="104278">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grpFill/>
                <a:ln w="15294" cap="flat">
                  <a:noFill/>
                  <a:prstDash val="solid"/>
                  <a:miter/>
                </a:ln>
              </p:spPr>
              <p:txBody>
                <a:bodyPr rtlCol="0" anchor="ctr"/>
                <a:lstStyle/>
                <a:p>
                  <a:endParaRPr lang="en-US"/>
                </a:p>
              </p:txBody>
            </p:sp>
            <p:sp>
              <p:nvSpPr>
                <p:cNvPr id="1055" name="Graphic 13">
                  <a:extLst>
                    <a:ext uri="{FF2B5EF4-FFF2-40B4-BE49-F238E27FC236}">
                      <a16:creationId xmlns:a16="http://schemas.microsoft.com/office/drawing/2014/main" id="{746C19F5-9DC5-4D29-9768-B421F582B703}"/>
                    </a:ext>
                  </a:extLst>
                </p:cNvPr>
                <p:cNvSpPr/>
                <p:nvPr/>
              </p:nvSpPr>
              <p:spPr>
                <a:xfrm>
                  <a:off x="7659172" y="5695080"/>
                  <a:ext cx="68258" cy="68258"/>
                </a:xfrm>
                <a:custGeom>
                  <a:avLst/>
                  <a:gdLst>
                    <a:gd name="connsiteX0" fmla="*/ 44234 w 68258"/>
                    <a:gd name="connsiteY0" fmla="*/ 1518 h 68258"/>
                    <a:gd name="connsiteX1" fmla="*/ 66740 w 68258"/>
                    <a:gd name="connsiteY1" fmla="*/ 44234 h 68258"/>
                    <a:gd name="connsiteX2" fmla="*/ 24024 w 68258"/>
                    <a:gd name="connsiteY2" fmla="*/ 66741 h 68258"/>
                    <a:gd name="connsiteX3" fmla="*/ 1518 w 68258"/>
                    <a:gd name="connsiteY3" fmla="*/ 24024 h 68258"/>
                    <a:gd name="connsiteX4" fmla="*/ 44234 w 68258"/>
                    <a:gd name="connsiteY4" fmla="*/ 1518 h 68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8" h="68258">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grpFill/>
                <a:ln w="15294" cap="flat">
                  <a:noFill/>
                  <a:prstDash val="solid"/>
                  <a:miter/>
                </a:ln>
              </p:spPr>
              <p:txBody>
                <a:bodyPr rtlCol="0" anchor="ctr"/>
                <a:lstStyle/>
                <a:p>
                  <a:endParaRPr lang="en-US"/>
                </a:p>
              </p:txBody>
            </p:sp>
            <p:sp>
              <p:nvSpPr>
                <p:cNvPr id="1056" name="Graphic 13">
                  <a:extLst>
                    <a:ext uri="{FF2B5EF4-FFF2-40B4-BE49-F238E27FC236}">
                      <a16:creationId xmlns:a16="http://schemas.microsoft.com/office/drawing/2014/main" id="{B9E9C30C-F864-4E7B-8AD3-501C19A51646}"/>
                    </a:ext>
                  </a:extLst>
                </p:cNvPr>
                <p:cNvSpPr/>
                <p:nvPr/>
              </p:nvSpPr>
              <p:spPr>
                <a:xfrm>
                  <a:off x="7955999" y="5746786"/>
                  <a:ext cx="90698" cy="90698"/>
                </a:xfrm>
                <a:custGeom>
                  <a:avLst/>
                  <a:gdLst>
                    <a:gd name="connsiteX0" fmla="*/ 58822 w 90698"/>
                    <a:gd name="connsiteY0" fmla="*/ 2021 h 90698"/>
                    <a:gd name="connsiteX1" fmla="*/ 88678 w 90698"/>
                    <a:gd name="connsiteY1" fmla="*/ 58822 h 90698"/>
                    <a:gd name="connsiteX2" fmla="*/ 31876 w 90698"/>
                    <a:gd name="connsiteY2" fmla="*/ 88678 h 90698"/>
                    <a:gd name="connsiteX3" fmla="*/ 2021 w 90698"/>
                    <a:gd name="connsiteY3" fmla="*/ 31876 h 90698"/>
                    <a:gd name="connsiteX4" fmla="*/ 58822 w 90698"/>
                    <a:gd name="connsiteY4" fmla="*/ 2021 h 90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98" h="90698">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grpFill/>
                <a:ln w="15294" cap="flat">
                  <a:noFill/>
                  <a:prstDash val="solid"/>
                  <a:miter/>
                </a:ln>
              </p:spPr>
              <p:txBody>
                <a:bodyPr rtlCol="0" anchor="ctr"/>
                <a:lstStyle/>
                <a:p>
                  <a:endParaRPr lang="en-US"/>
                </a:p>
              </p:txBody>
            </p:sp>
            <p:sp>
              <p:nvSpPr>
                <p:cNvPr id="1057" name="Graphic 13">
                  <a:extLst>
                    <a:ext uri="{FF2B5EF4-FFF2-40B4-BE49-F238E27FC236}">
                      <a16:creationId xmlns:a16="http://schemas.microsoft.com/office/drawing/2014/main" id="{45295E6E-B5CA-4C51-9643-925336BF7567}"/>
                    </a:ext>
                  </a:extLst>
                </p:cNvPr>
                <p:cNvSpPr/>
                <p:nvPr/>
              </p:nvSpPr>
              <p:spPr>
                <a:xfrm>
                  <a:off x="10728693" y="3074311"/>
                  <a:ext cx="75911" cy="75911"/>
                </a:xfrm>
                <a:custGeom>
                  <a:avLst/>
                  <a:gdLst>
                    <a:gd name="connsiteX0" fmla="*/ 49209 w 75911"/>
                    <a:gd name="connsiteY0" fmla="*/ 1747 h 75911"/>
                    <a:gd name="connsiteX1" fmla="*/ 74165 w 75911"/>
                    <a:gd name="connsiteY1" fmla="*/ 49209 h 75911"/>
                    <a:gd name="connsiteX2" fmla="*/ 26703 w 75911"/>
                    <a:gd name="connsiteY2" fmla="*/ 74165 h 75911"/>
                    <a:gd name="connsiteX3" fmla="*/ 1747 w 75911"/>
                    <a:gd name="connsiteY3" fmla="*/ 26703 h 75911"/>
                    <a:gd name="connsiteX4" fmla="*/ 49209 w 75911"/>
                    <a:gd name="connsiteY4" fmla="*/ 1747 h 7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11" h="75911">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grpFill/>
                <a:ln w="15294" cap="flat">
                  <a:noFill/>
                  <a:prstDash val="solid"/>
                  <a:miter/>
                </a:ln>
              </p:spPr>
              <p:txBody>
                <a:bodyPr rtlCol="0" anchor="ctr"/>
                <a:lstStyle/>
                <a:p>
                  <a:endParaRPr lang="en-US"/>
                </a:p>
              </p:txBody>
            </p:sp>
            <p:sp>
              <p:nvSpPr>
                <p:cNvPr id="1058" name="Graphic 13">
                  <a:extLst>
                    <a:ext uri="{FF2B5EF4-FFF2-40B4-BE49-F238E27FC236}">
                      <a16:creationId xmlns:a16="http://schemas.microsoft.com/office/drawing/2014/main" id="{09FAB5B0-6F1C-458D-9607-A77494C0DE1A}"/>
                    </a:ext>
                  </a:extLst>
                </p:cNvPr>
                <p:cNvSpPr/>
                <p:nvPr/>
              </p:nvSpPr>
              <p:spPr>
                <a:xfrm>
                  <a:off x="10848304" y="1831443"/>
                  <a:ext cx="82269" cy="82270"/>
                </a:xfrm>
                <a:custGeom>
                  <a:avLst/>
                  <a:gdLst>
                    <a:gd name="connsiteX0" fmla="*/ 53307 w 82269"/>
                    <a:gd name="connsiteY0" fmla="*/ 1864 h 82270"/>
                    <a:gd name="connsiteX1" fmla="*/ 80406 w 82269"/>
                    <a:gd name="connsiteY1" fmla="*/ 53307 h 82270"/>
                    <a:gd name="connsiteX2" fmla="*/ 28963 w 82269"/>
                    <a:gd name="connsiteY2" fmla="*/ 80406 h 82270"/>
                    <a:gd name="connsiteX3" fmla="*/ 1864 w 82269"/>
                    <a:gd name="connsiteY3" fmla="*/ 28963 h 82270"/>
                    <a:gd name="connsiteX4" fmla="*/ 53307 w 82269"/>
                    <a:gd name="connsiteY4" fmla="*/ 1864 h 82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69" h="8227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grpFill/>
                <a:ln w="15294" cap="flat">
                  <a:noFill/>
                  <a:prstDash val="solid"/>
                  <a:miter/>
                </a:ln>
              </p:spPr>
              <p:txBody>
                <a:bodyPr rtlCol="0" anchor="ctr"/>
                <a:lstStyle/>
                <a:p>
                  <a:endParaRPr lang="en-US"/>
                </a:p>
              </p:txBody>
            </p:sp>
            <p:sp>
              <p:nvSpPr>
                <p:cNvPr id="1059" name="Graphic 13">
                  <a:extLst>
                    <a:ext uri="{FF2B5EF4-FFF2-40B4-BE49-F238E27FC236}">
                      <a16:creationId xmlns:a16="http://schemas.microsoft.com/office/drawing/2014/main" id="{6D5DFB7C-D7E8-4211-ADA0-B1C787A5EE7F}"/>
                    </a:ext>
                  </a:extLst>
                </p:cNvPr>
                <p:cNvSpPr/>
                <p:nvPr/>
              </p:nvSpPr>
              <p:spPr>
                <a:xfrm>
                  <a:off x="9217865" y="3760689"/>
                  <a:ext cx="118163" cy="118150"/>
                </a:xfrm>
                <a:custGeom>
                  <a:avLst/>
                  <a:gdLst>
                    <a:gd name="connsiteX0" fmla="*/ 76606 w 118163"/>
                    <a:gd name="connsiteY0" fmla="*/ 2656 h 118150"/>
                    <a:gd name="connsiteX1" fmla="*/ 2656 w 118163"/>
                    <a:gd name="connsiteY1" fmla="*/ 41545 h 118150"/>
                    <a:gd name="connsiteX2" fmla="*/ 41545 w 118163"/>
                    <a:gd name="connsiteY2" fmla="*/ 115495 h 118150"/>
                    <a:gd name="connsiteX3" fmla="*/ 115495 w 118163"/>
                    <a:gd name="connsiteY3" fmla="*/ 76606 h 118150"/>
                    <a:gd name="connsiteX4" fmla="*/ 76606 w 118163"/>
                    <a:gd name="connsiteY4" fmla="*/ 2656 h 118150"/>
                    <a:gd name="connsiteX5" fmla="*/ 98194 w 118163"/>
                    <a:gd name="connsiteY5" fmla="*/ 71247 h 118150"/>
                    <a:gd name="connsiteX6" fmla="*/ 46903 w 118163"/>
                    <a:gd name="connsiteY6" fmla="*/ 98194 h 118150"/>
                    <a:gd name="connsiteX7" fmla="*/ 19957 w 118163"/>
                    <a:gd name="connsiteY7" fmla="*/ 46904 h 118150"/>
                    <a:gd name="connsiteX8" fmla="*/ 71247 w 118163"/>
                    <a:gd name="connsiteY8" fmla="*/ 19957 h 118150"/>
                    <a:gd name="connsiteX9" fmla="*/ 98194 w 118163"/>
                    <a:gd name="connsiteY9" fmla="*/ 71247 h 11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63" h="11815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grpFill/>
                <a:ln w="15294" cap="flat">
                  <a:noFill/>
                  <a:prstDash val="solid"/>
                  <a:miter/>
                </a:ln>
              </p:spPr>
              <p:txBody>
                <a:bodyPr rtlCol="0" anchor="ctr"/>
                <a:lstStyle/>
                <a:p>
                  <a:endParaRPr lang="en-US"/>
                </a:p>
              </p:txBody>
            </p:sp>
            <p:sp>
              <p:nvSpPr>
                <p:cNvPr id="1060" name="Graphic 13">
                  <a:extLst>
                    <a:ext uri="{FF2B5EF4-FFF2-40B4-BE49-F238E27FC236}">
                      <a16:creationId xmlns:a16="http://schemas.microsoft.com/office/drawing/2014/main" id="{FA5C2622-5E48-409B-AE07-49841F4FFDF3}"/>
                    </a:ext>
                  </a:extLst>
                </p:cNvPr>
                <p:cNvSpPr/>
                <p:nvPr/>
              </p:nvSpPr>
              <p:spPr>
                <a:xfrm>
                  <a:off x="9256118" y="3799012"/>
                  <a:ext cx="41644" cy="41574"/>
                </a:xfrm>
                <a:custGeom>
                  <a:avLst/>
                  <a:gdLst>
                    <a:gd name="connsiteX0" fmla="*/ 27023 w 41644"/>
                    <a:gd name="connsiteY0" fmla="*/ 925 h 41574"/>
                    <a:gd name="connsiteX1" fmla="*/ 40649 w 41644"/>
                    <a:gd name="connsiteY1" fmla="*/ 26953 h 41574"/>
                    <a:gd name="connsiteX2" fmla="*/ 14622 w 41644"/>
                    <a:gd name="connsiteY2" fmla="*/ 40579 h 41574"/>
                    <a:gd name="connsiteX3" fmla="*/ 995 w 41644"/>
                    <a:gd name="connsiteY3" fmla="*/ 14551 h 41574"/>
                    <a:gd name="connsiteX4" fmla="*/ 27023 w 41644"/>
                    <a:gd name="connsiteY4" fmla="*/ 925 h 41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574">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grpFill/>
                <a:ln w="15294" cap="flat">
                  <a:noFill/>
                  <a:prstDash val="solid"/>
                  <a:miter/>
                </a:ln>
              </p:spPr>
              <p:txBody>
                <a:bodyPr rtlCol="0" anchor="ctr"/>
                <a:lstStyle/>
                <a:p>
                  <a:endParaRPr lang="en-US"/>
                </a:p>
              </p:txBody>
            </p:sp>
          </p:grpSp>
        </p:grpSp>
        <p:grpSp>
          <p:nvGrpSpPr>
            <p:cNvPr id="1061" name="Graphic 13">
              <a:extLst>
                <a:ext uri="{FF2B5EF4-FFF2-40B4-BE49-F238E27FC236}">
                  <a16:creationId xmlns:a16="http://schemas.microsoft.com/office/drawing/2014/main" id="{B4B76890-3B4C-4760-A9CF-5B783273559E}"/>
                </a:ext>
              </a:extLst>
            </p:cNvPr>
            <p:cNvGrpSpPr/>
            <p:nvPr/>
          </p:nvGrpSpPr>
          <p:grpSpPr>
            <a:xfrm>
              <a:off x="4738717" y="1693341"/>
              <a:ext cx="7915669" cy="5577174"/>
              <a:chOff x="4738717" y="1693341"/>
              <a:chExt cx="7915669" cy="5577174"/>
            </a:xfrm>
            <a:grpFill/>
          </p:grpSpPr>
          <p:grpSp>
            <p:nvGrpSpPr>
              <p:cNvPr id="1062" name="Graphic 13">
                <a:extLst>
                  <a:ext uri="{FF2B5EF4-FFF2-40B4-BE49-F238E27FC236}">
                    <a16:creationId xmlns:a16="http://schemas.microsoft.com/office/drawing/2014/main" id="{24CD8CCD-3A87-432F-849B-EE571965242F}"/>
                  </a:ext>
                </a:extLst>
              </p:cNvPr>
              <p:cNvGrpSpPr/>
              <p:nvPr/>
            </p:nvGrpSpPr>
            <p:grpSpPr>
              <a:xfrm>
                <a:off x="6256873" y="1726593"/>
                <a:ext cx="6160933" cy="5398625"/>
                <a:chOff x="6256873" y="1726593"/>
                <a:chExt cx="6160933" cy="5398625"/>
              </a:xfrm>
              <a:grpFill/>
            </p:grpSpPr>
            <p:sp>
              <p:nvSpPr>
                <p:cNvPr id="1063" name="Graphic 13">
                  <a:extLst>
                    <a:ext uri="{FF2B5EF4-FFF2-40B4-BE49-F238E27FC236}">
                      <a16:creationId xmlns:a16="http://schemas.microsoft.com/office/drawing/2014/main" id="{FEC267B7-1A8B-435D-9152-0ABAB769C31A}"/>
                    </a:ext>
                  </a:extLst>
                </p:cNvPr>
                <p:cNvSpPr/>
                <p:nvPr/>
              </p:nvSpPr>
              <p:spPr>
                <a:xfrm>
                  <a:off x="10266380" y="1726593"/>
                  <a:ext cx="2151427" cy="1596729"/>
                </a:xfrm>
                <a:custGeom>
                  <a:avLst/>
                  <a:gdLst>
                    <a:gd name="connsiteX0" fmla="*/ 1071 w 2151427"/>
                    <a:gd name="connsiteY0" fmla="*/ 558220 h 1596729"/>
                    <a:gd name="connsiteX1" fmla="*/ 0 w 2151427"/>
                    <a:gd name="connsiteY1" fmla="*/ 557607 h 1596729"/>
                    <a:gd name="connsiteX2" fmla="*/ 461151 w 2151427"/>
                    <a:gd name="connsiteY2" fmla="*/ 766 h 1596729"/>
                    <a:gd name="connsiteX3" fmla="*/ 461764 w 2151427"/>
                    <a:gd name="connsiteY3" fmla="*/ 0 h 1596729"/>
                    <a:gd name="connsiteX4" fmla="*/ 2151428 w 2151427"/>
                    <a:gd name="connsiteY4" fmla="*/ 1596729 h 1596729"/>
                    <a:gd name="connsiteX5" fmla="*/ 1071 w 2151427"/>
                    <a:gd name="connsiteY5" fmla="*/ 558220 h 1596729"/>
                    <a:gd name="connsiteX6" fmla="*/ 3062 w 2151427"/>
                    <a:gd name="connsiteY6" fmla="*/ 556995 h 1596729"/>
                    <a:gd name="connsiteX7" fmla="*/ 2140710 w 2151427"/>
                    <a:gd name="connsiteY7" fmla="*/ 1589533 h 1596729"/>
                    <a:gd name="connsiteX8" fmla="*/ 461917 w 2151427"/>
                    <a:gd name="connsiteY8" fmla="*/ 3062 h 1596729"/>
                    <a:gd name="connsiteX9" fmla="*/ 3062 w 2151427"/>
                    <a:gd name="connsiteY9" fmla="*/ 556995 h 15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427" h="1596729">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grpFill/>
                <a:ln w="15294" cap="flat">
                  <a:noFill/>
                  <a:prstDash val="solid"/>
                  <a:miter/>
                </a:ln>
              </p:spPr>
              <p:txBody>
                <a:bodyPr rtlCol="0" anchor="ctr"/>
                <a:lstStyle/>
                <a:p>
                  <a:endParaRPr lang="en-US"/>
                </a:p>
              </p:txBody>
            </p:sp>
            <p:sp>
              <p:nvSpPr>
                <p:cNvPr id="1064" name="Graphic 13">
                  <a:extLst>
                    <a:ext uri="{FF2B5EF4-FFF2-40B4-BE49-F238E27FC236}">
                      <a16:creationId xmlns:a16="http://schemas.microsoft.com/office/drawing/2014/main" id="{6B37C058-0546-47F4-8B7D-BE5834AB5390}"/>
                    </a:ext>
                  </a:extLst>
                </p:cNvPr>
                <p:cNvSpPr/>
                <p:nvPr/>
              </p:nvSpPr>
              <p:spPr>
                <a:xfrm>
                  <a:off x="6257179" y="5566919"/>
                  <a:ext cx="156013" cy="1555390"/>
                </a:xfrm>
                <a:custGeom>
                  <a:avLst/>
                  <a:gdLst>
                    <a:gd name="connsiteX0" fmla="*/ 156014 w 156013"/>
                    <a:gd name="connsiteY0" fmla="*/ 153 h 1555390"/>
                    <a:gd name="connsiteX1" fmla="*/ 154176 w 156013"/>
                    <a:gd name="connsiteY1" fmla="*/ 0 h 1555390"/>
                    <a:gd name="connsiteX2" fmla="*/ 0 w 156013"/>
                    <a:gd name="connsiteY2" fmla="*/ 1555085 h 1555390"/>
                    <a:gd name="connsiteX3" fmla="*/ 1990 w 156013"/>
                    <a:gd name="connsiteY3" fmla="*/ 1555391 h 1555390"/>
                  </a:gdLst>
                  <a:ahLst/>
                  <a:cxnLst>
                    <a:cxn ang="0">
                      <a:pos x="connsiteX0" y="connsiteY0"/>
                    </a:cxn>
                    <a:cxn ang="0">
                      <a:pos x="connsiteX1" y="connsiteY1"/>
                    </a:cxn>
                    <a:cxn ang="0">
                      <a:pos x="connsiteX2" y="connsiteY2"/>
                    </a:cxn>
                    <a:cxn ang="0">
                      <a:pos x="connsiteX3" y="connsiteY3"/>
                    </a:cxn>
                  </a:cxnLst>
                  <a:rect l="l" t="t" r="r" b="b"/>
                  <a:pathLst>
                    <a:path w="156013" h="1555390">
                      <a:moveTo>
                        <a:pt x="156014" y="153"/>
                      </a:moveTo>
                      <a:lnTo>
                        <a:pt x="154176" y="0"/>
                      </a:lnTo>
                      <a:lnTo>
                        <a:pt x="0" y="1555085"/>
                      </a:lnTo>
                      <a:lnTo>
                        <a:pt x="1990" y="1555391"/>
                      </a:lnTo>
                      <a:close/>
                    </a:path>
                  </a:pathLst>
                </a:custGeom>
                <a:grpFill/>
                <a:ln w="15294" cap="flat">
                  <a:noFill/>
                  <a:prstDash val="solid"/>
                  <a:miter/>
                </a:ln>
              </p:spPr>
              <p:txBody>
                <a:bodyPr rtlCol="0" anchor="ctr"/>
                <a:lstStyle/>
                <a:p>
                  <a:endParaRPr lang="en-US"/>
                </a:p>
              </p:txBody>
            </p:sp>
            <p:sp>
              <p:nvSpPr>
                <p:cNvPr id="1065" name="Graphic 13">
                  <a:extLst>
                    <a:ext uri="{FF2B5EF4-FFF2-40B4-BE49-F238E27FC236}">
                      <a16:creationId xmlns:a16="http://schemas.microsoft.com/office/drawing/2014/main" id="{7B1843A7-2C57-40AD-854B-263FF43A6E64}"/>
                    </a:ext>
                  </a:extLst>
                </p:cNvPr>
                <p:cNvSpPr/>
                <p:nvPr/>
              </p:nvSpPr>
              <p:spPr>
                <a:xfrm>
                  <a:off x="6256873" y="4668500"/>
                  <a:ext cx="2040120" cy="2456718"/>
                </a:xfrm>
                <a:custGeom>
                  <a:avLst/>
                  <a:gdLst>
                    <a:gd name="connsiteX0" fmla="*/ 1990 w 2040120"/>
                    <a:gd name="connsiteY0" fmla="*/ 2454269 h 2456718"/>
                    <a:gd name="connsiteX1" fmla="*/ 0 w 2040120"/>
                    <a:gd name="connsiteY1" fmla="*/ 2456718 h 2456718"/>
                    <a:gd name="connsiteX2" fmla="*/ 154483 w 2040120"/>
                    <a:gd name="connsiteY2" fmla="*/ 898418 h 2456718"/>
                    <a:gd name="connsiteX3" fmla="*/ 154483 w 2040120"/>
                    <a:gd name="connsiteY3" fmla="*/ 897806 h 2456718"/>
                    <a:gd name="connsiteX4" fmla="*/ 2040121 w 2040120"/>
                    <a:gd name="connsiteY4" fmla="*/ 0 h 2456718"/>
                    <a:gd name="connsiteX5" fmla="*/ 1990 w 2040120"/>
                    <a:gd name="connsiteY5" fmla="*/ 2454269 h 2456718"/>
                    <a:gd name="connsiteX6" fmla="*/ 2603 w 2040120"/>
                    <a:gd name="connsiteY6" fmla="*/ 2450594 h 2456718"/>
                    <a:gd name="connsiteX7" fmla="*/ 2032925 w 2040120"/>
                    <a:gd name="connsiteY7" fmla="*/ 5665 h 2456718"/>
                    <a:gd name="connsiteX8" fmla="*/ 156320 w 2040120"/>
                    <a:gd name="connsiteY8" fmla="*/ 899031 h 2456718"/>
                    <a:gd name="connsiteX9" fmla="*/ 2603 w 2040120"/>
                    <a:gd name="connsiteY9" fmla="*/ 2450594 h 245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0120" h="2456718">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grpFill/>
                <a:ln w="15294" cap="flat">
                  <a:noFill/>
                  <a:prstDash val="solid"/>
                  <a:miter/>
                </a:ln>
              </p:spPr>
              <p:txBody>
                <a:bodyPr rtlCol="0" anchor="ctr"/>
                <a:lstStyle/>
                <a:p>
                  <a:endParaRPr lang="en-US"/>
                </a:p>
              </p:txBody>
            </p:sp>
            <p:sp>
              <p:nvSpPr>
                <p:cNvPr id="1066" name="Graphic 13">
                  <a:extLst>
                    <a:ext uri="{FF2B5EF4-FFF2-40B4-BE49-F238E27FC236}">
                      <a16:creationId xmlns:a16="http://schemas.microsoft.com/office/drawing/2014/main" id="{0011696B-F527-4AA1-84C4-920D83AD933A}"/>
                    </a:ext>
                  </a:extLst>
                </p:cNvPr>
                <p:cNvSpPr/>
                <p:nvPr/>
              </p:nvSpPr>
              <p:spPr>
                <a:xfrm>
                  <a:off x="8292553" y="2203973"/>
                  <a:ext cx="1977041" cy="2468048"/>
                </a:xfrm>
                <a:custGeom>
                  <a:avLst/>
                  <a:gdLst>
                    <a:gd name="connsiteX0" fmla="*/ 1531 w 1977041"/>
                    <a:gd name="connsiteY0" fmla="*/ 2468048 h 2468048"/>
                    <a:gd name="connsiteX1" fmla="*/ 0 w 1977041"/>
                    <a:gd name="connsiteY1" fmla="*/ 2466823 h 2468048"/>
                    <a:gd name="connsiteX2" fmla="*/ 1588002 w 1977041"/>
                    <a:gd name="connsiteY2" fmla="*/ 612 h 2468048"/>
                    <a:gd name="connsiteX3" fmla="*/ 1588308 w 1977041"/>
                    <a:gd name="connsiteY3" fmla="*/ 0 h 2468048"/>
                    <a:gd name="connsiteX4" fmla="*/ 1975510 w 1977041"/>
                    <a:gd name="connsiteY4" fmla="*/ 79002 h 2468048"/>
                    <a:gd name="connsiteX5" fmla="*/ 1977041 w 1977041"/>
                    <a:gd name="connsiteY5" fmla="*/ 79308 h 2468048"/>
                    <a:gd name="connsiteX6" fmla="*/ 1531 w 1977041"/>
                    <a:gd name="connsiteY6" fmla="*/ 2468048 h 2468048"/>
                    <a:gd name="connsiteX7" fmla="*/ 10564 w 1977041"/>
                    <a:gd name="connsiteY7" fmla="*/ 2454116 h 2468048"/>
                    <a:gd name="connsiteX8" fmla="*/ 1973520 w 1977041"/>
                    <a:gd name="connsiteY8" fmla="*/ 80686 h 2468048"/>
                    <a:gd name="connsiteX9" fmla="*/ 1589227 w 1977041"/>
                    <a:gd name="connsiteY9" fmla="*/ 2297 h 24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7041" h="2468048">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grpFill/>
                <a:ln w="15294" cap="flat">
                  <a:noFill/>
                  <a:prstDash val="solid"/>
                  <a:miter/>
                </a:ln>
              </p:spPr>
              <p:txBody>
                <a:bodyPr rtlCol="0" anchor="ctr"/>
                <a:lstStyle/>
                <a:p>
                  <a:endParaRPr lang="en-US"/>
                </a:p>
              </p:txBody>
            </p:sp>
            <p:sp>
              <p:nvSpPr>
                <p:cNvPr id="1067" name="Graphic 13">
                  <a:extLst>
                    <a:ext uri="{FF2B5EF4-FFF2-40B4-BE49-F238E27FC236}">
                      <a16:creationId xmlns:a16="http://schemas.microsoft.com/office/drawing/2014/main" id="{351D5E4D-D69E-4B4A-96D7-DF367C8CB5A6}"/>
                    </a:ext>
                  </a:extLst>
                </p:cNvPr>
                <p:cNvSpPr/>
                <p:nvPr/>
              </p:nvSpPr>
              <p:spPr>
                <a:xfrm>
                  <a:off x="8290410" y="2282822"/>
                  <a:ext cx="4124488" cy="2390577"/>
                </a:xfrm>
                <a:custGeom>
                  <a:avLst/>
                  <a:gdLst>
                    <a:gd name="connsiteX0" fmla="*/ 3215 w 4124488"/>
                    <a:gd name="connsiteY0" fmla="*/ 2389506 h 2390577"/>
                    <a:gd name="connsiteX1" fmla="*/ 0 w 4124488"/>
                    <a:gd name="connsiteY1" fmla="*/ 2390577 h 2390577"/>
                    <a:gd name="connsiteX2" fmla="*/ 1976582 w 4124488"/>
                    <a:gd name="connsiteY2" fmla="*/ 612 h 2390577"/>
                    <a:gd name="connsiteX3" fmla="*/ 1977041 w 4124488"/>
                    <a:gd name="connsiteY3" fmla="*/ 0 h 2390577"/>
                    <a:gd name="connsiteX4" fmla="*/ 4122345 w 4124488"/>
                    <a:gd name="connsiteY4" fmla="*/ 1036213 h 2390577"/>
                    <a:gd name="connsiteX5" fmla="*/ 4124488 w 4124488"/>
                    <a:gd name="connsiteY5" fmla="*/ 1037284 h 2390577"/>
                    <a:gd name="connsiteX6" fmla="*/ 3215 w 4124488"/>
                    <a:gd name="connsiteY6" fmla="*/ 2389506 h 2390577"/>
                    <a:gd name="connsiteX7" fmla="*/ 5971 w 4124488"/>
                    <a:gd name="connsiteY7" fmla="*/ 2386597 h 2390577"/>
                    <a:gd name="connsiteX8" fmla="*/ 4119436 w 4124488"/>
                    <a:gd name="connsiteY8" fmla="*/ 1036825 h 2390577"/>
                    <a:gd name="connsiteX9" fmla="*/ 1977654 w 4124488"/>
                    <a:gd name="connsiteY9" fmla="*/ 2297 h 2390577"/>
                    <a:gd name="connsiteX10" fmla="*/ 5971 w 4124488"/>
                    <a:gd name="connsiteY10" fmla="*/ 2386597 h 239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4488" h="2390577">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grpFill/>
                <a:ln w="15294" cap="flat">
                  <a:noFill/>
                  <a:prstDash val="solid"/>
                  <a:miter/>
                </a:ln>
              </p:spPr>
              <p:txBody>
                <a:bodyPr rtlCol="0" anchor="ctr"/>
                <a:lstStyle/>
                <a:p>
                  <a:endParaRPr lang="en-US"/>
                </a:p>
              </p:txBody>
            </p:sp>
          </p:grpSp>
          <p:grpSp>
            <p:nvGrpSpPr>
              <p:cNvPr id="1068" name="Graphic 13">
                <a:extLst>
                  <a:ext uri="{FF2B5EF4-FFF2-40B4-BE49-F238E27FC236}">
                    <a16:creationId xmlns:a16="http://schemas.microsoft.com/office/drawing/2014/main" id="{DC6DA9D4-97A1-4953-AC58-3C46A2F2E910}"/>
                  </a:ext>
                </a:extLst>
              </p:cNvPr>
              <p:cNvGrpSpPr/>
              <p:nvPr/>
            </p:nvGrpSpPr>
            <p:grpSpPr>
              <a:xfrm>
                <a:off x="4738717" y="1693341"/>
                <a:ext cx="7915669" cy="5577174"/>
                <a:chOff x="4738717" y="1693341"/>
                <a:chExt cx="7915669" cy="5577174"/>
              </a:xfrm>
              <a:grpFill/>
            </p:grpSpPr>
            <p:sp>
              <p:nvSpPr>
                <p:cNvPr id="1069" name="Graphic 13">
                  <a:extLst>
                    <a:ext uri="{FF2B5EF4-FFF2-40B4-BE49-F238E27FC236}">
                      <a16:creationId xmlns:a16="http://schemas.microsoft.com/office/drawing/2014/main" id="{056F7E44-00BC-4150-B5A9-D1D770207E57}"/>
                    </a:ext>
                  </a:extLst>
                </p:cNvPr>
                <p:cNvSpPr/>
                <p:nvPr/>
              </p:nvSpPr>
              <p:spPr>
                <a:xfrm>
                  <a:off x="12376033" y="3277873"/>
                  <a:ext cx="89060" cy="89129"/>
                </a:xfrm>
                <a:custGeom>
                  <a:avLst/>
                  <a:gdLst>
                    <a:gd name="connsiteX0" fmla="*/ 31363 w 89060"/>
                    <a:gd name="connsiteY0" fmla="*/ 87093 h 89129"/>
                    <a:gd name="connsiteX1" fmla="*/ 1967 w 89060"/>
                    <a:gd name="connsiteY1" fmla="*/ 31363 h 89129"/>
                    <a:gd name="connsiteX2" fmla="*/ 57697 w 89060"/>
                    <a:gd name="connsiteY2" fmla="*/ 1967 h 89129"/>
                    <a:gd name="connsiteX3" fmla="*/ 87093 w 89060"/>
                    <a:gd name="connsiteY3" fmla="*/ 57697 h 89129"/>
                    <a:gd name="connsiteX4" fmla="*/ 31363 w 89060"/>
                    <a:gd name="connsiteY4" fmla="*/ 87093 h 8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0" h="89129">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grpFill/>
                <a:ln w="15294" cap="flat">
                  <a:noFill/>
                  <a:prstDash val="solid"/>
                  <a:miter/>
                </a:ln>
              </p:spPr>
              <p:txBody>
                <a:bodyPr rtlCol="0" anchor="ctr"/>
                <a:lstStyle/>
                <a:p>
                  <a:endParaRPr lang="en-US"/>
                </a:p>
              </p:txBody>
            </p:sp>
            <p:sp>
              <p:nvSpPr>
                <p:cNvPr id="1070" name="Graphic 13">
                  <a:extLst>
                    <a:ext uri="{FF2B5EF4-FFF2-40B4-BE49-F238E27FC236}">
                      <a16:creationId xmlns:a16="http://schemas.microsoft.com/office/drawing/2014/main" id="{582E8A27-16A6-4CF5-8CDE-A9F0EA7F2107}"/>
                    </a:ext>
                  </a:extLst>
                </p:cNvPr>
                <p:cNvSpPr/>
                <p:nvPr/>
              </p:nvSpPr>
              <p:spPr>
                <a:xfrm>
                  <a:off x="12576850" y="1699920"/>
                  <a:ext cx="77536" cy="77605"/>
                </a:xfrm>
                <a:custGeom>
                  <a:avLst/>
                  <a:gdLst>
                    <a:gd name="connsiteX0" fmla="*/ 27285 w 77536"/>
                    <a:gd name="connsiteY0" fmla="*/ 75819 h 77605"/>
                    <a:gd name="connsiteX1" fmla="*/ 1717 w 77536"/>
                    <a:gd name="connsiteY1" fmla="*/ 27285 h 77605"/>
                    <a:gd name="connsiteX2" fmla="*/ 50251 w 77536"/>
                    <a:gd name="connsiteY2" fmla="*/ 1717 h 77605"/>
                    <a:gd name="connsiteX3" fmla="*/ 75820 w 77536"/>
                    <a:gd name="connsiteY3" fmla="*/ 50251 h 77605"/>
                    <a:gd name="connsiteX4" fmla="*/ 27285 w 77536"/>
                    <a:gd name="connsiteY4" fmla="*/ 75819 h 77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36" h="77605">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grpFill/>
                <a:ln w="15294" cap="flat">
                  <a:noFill/>
                  <a:prstDash val="solid"/>
                  <a:miter/>
                </a:ln>
              </p:spPr>
              <p:txBody>
                <a:bodyPr rtlCol="0" anchor="ctr"/>
                <a:lstStyle/>
                <a:p>
                  <a:endParaRPr lang="en-US"/>
                </a:p>
              </p:txBody>
            </p:sp>
            <p:sp>
              <p:nvSpPr>
                <p:cNvPr id="1071" name="Graphic 13">
                  <a:extLst>
                    <a:ext uri="{FF2B5EF4-FFF2-40B4-BE49-F238E27FC236}">
                      <a16:creationId xmlns:a16="http://schemas.microsoft.com/office/drawing/2014/main" id="{3BBCBC93-4662-4358-91DD-858003852690}"/>
                    </a:ext>
                  </a:extLst>
                </p:cNvPr>
                <p:cNvSpPr/>
                <p:nvPr/>
              </p:nvSpPr>
              <p:spPr>
                <a:xfrm>
                  <a:off x="10693361" y="1693341"/>
                  <a:ext cx="69717" cy="69717"/>
                </a:xfrm>
                <a:custGeom>
                  <a:avLst/>
                  <a:gdLst>
                    <a:gd name="connsiteX0" fmla="*/ 24524 w 69717"/>
                    <a:gd name="connsiteY0" fmla="*/ 68159 h 69717"/>
                    <a:gd name="connsiteX1" fmla="*/ 1559 w 69717"/>
                    <a:gd name="connsiteY1" fmla="*/ 24524 h 69717"/>
                    <a:gd name="connsiteX2" fmla="*/ 45194 w 69717"/>
                    <a:gd name="connsiteY2" fmla="*/ 1559 h 69717"/>
                    <a:gd name="connsiteX3" fmla="*/ 68159 w 69717"/>
                    <a:gd name="connsiteY3" fmla="*/ 45194 h 69717"/>
                    <a:gd name="connsiteX4" fmla="*/ 24524 w 69717"/>
                    <a:gd name="connsiteY4" fmla="*/ 68159 h 69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7" h="69717">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grpFill/>
                <a:ln w="15294" cap="flat">
                  <a:noFill/>
                  <a:prstDash val="solid"/>
                  <a:miter/>
                </a:ln>
              </p:spPr>
              <p:txBody>
                <a:bodyPr rtlCol="0" anchor="ctr"/>
                <a:lstStyle/>
                <a:p>
                  <a:endParaRPr lang="en-US"/>
                </a:p>
              </p:txBody>
            </p:sp>
            <p:sp>
              <p:nvSpPr>
                <p:cNvPr id="1072" name="Graphic 13">
                  <a:extLst>
                    <a:ext uri="{FF2B5EF4-FFF2-40B4-BE49-F238E27FC236}">
                      <a16:creationId xmlns:a16="http://schemas.microsoft.com/office/drawing/2014/main" id="{A0D363CA-CA30-40DC-B5AE-6DF3711DB25E}"/>
                    </a:ext>
                  </a:extLst>
                </p:cNvPr>
                <p:cNvSpPr/>
                <p:nvPr/>
              </p:nvSpPr>
              <p:spPr>
                <a:xfrm>
                  <a:off x="10225087" y="2241224"/>
                  <a:ext cx="85646" cy="85589"/>
                </a:xfrm>
                <a:custGeom>
                  <a:avLst/>
                  <a:gdLst>
                    <a:gd name="connsiteX0" fmla="*/ 30115 w 85646"/>
                    <a:gd name="connsiteY0" fmla="*/ 83702 h 85589"/>
                    <a:gd name="connsiteX1" fmla="*/ 1944 w 85646"/>
                    <a:gd name="connsiteY1" fmla="*/ 30115 h 85589"/>
                    <a:gd name="connsiteX2" fmla="*/ 55531 w 85646"/>
                    <a:gd name="connsiteY2" fmla="*/ 1944 h 85589"/>
                    <a:gd name="connsiteX3" fmla="*/ 83702 w 85646"/>
                    <a:gd name="connsiteY3" fmla="*/ 55531 h 85589"/>
                    <a:gd name="connsiteX4" fmla="*/ 30115 w 85646"/>
                    <a:gd name="connsiteY4" fmla="*/ 83702 h 8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6" h="85589">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grpFill/>
                <a:ln w="15294" cap="flat">
                  <a:noFill/>
                  <a:prstDash val="solid"/>
                  <a:miter/>
                </a:ln>
              </p:spPr>
              <p:txBody>
                <a:bodyPr rtlCol="0" anchor="ctr"/>
                <a:lstStyle/>
                <a:p>
                  <a:endParaRPr lang="en-US"/>
                </a:p>
              </p:txBody>
            </p:sp>
            <p:sp>
              <p:nvSpPr>
                <p:cNvPr id="1073" name="Graphic 13">
                  <a:extLst>
                    <a:ext uri="{FF2B5EF4-FFF2-40B4-BE49-F238E27FC236}">
                      <a16:creationId xmlns:a16="http://schemas.microsoft.com/office/drawing/2014/main" id="{3BDFF5B1-4D26-4BB1-9668-C41D73E7DA4E}"/>
                    </a:ext>
                  </a:extLst>
                </p:cNvPr>
                <p:cNvSpPr/>
                <p:nvPr/>
              </p:nvSpPr>
              <p:spPr>
                <a:xfrm>
                  <a:off x="9850371" y="2174095"/>
                  <a:ext cx="61900" cy="61900"/>
                </a:xfrm>
                <a:custGeom>
                  <a:avLst/>
                  <a:gdLst>
                    <a:gd name="connsiteX0" fmla="*/ 21764 w 61900"/>
                    <a:gd name="connsiteY0" fmla="*/ 60499 h 61900"/>
                    <a:gd name="connsiteX1" fmla="*/ 1401 w 61900"/>
                    <a:gd name="connsiteY1" fmla="*/ 21764 h 61900"/>
                    <a:gd name="connsiteX2" fmla="*/ 40136 w 61900"/>
                    <a:gd name="connsiteY2" fmla="*/ 1401 h 61900"/>
                    <a:gd name="connsiteX3" fmla="*/ 60499 w 61900"/>
                    <a:gd name="connsiteY3" fmla="*/ 40136 h 61900"/>
                    <a:gd name="connsiteX4" fmla="*/ 21764 w 61900"/>
                    <a:gd name="connsiteY4" fmla="*/ 60499 h 6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00" h="6190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grpFill/>
                <a:ln w="15294" cap="flat">
                  <a:noFill/>
                  <a:prstDash val="solid"/>
                  <a:miter/>
                </a:ln>
              </p:spPr>
              <p:txBody>
                <a:bodyPr rtlCol="0" anchor="ctr"/>
                <a:lstStyle/>
                <a:p>
                  <a:endParaRPr lang="en-US"/>
                </a:p>
              </p:txBody>
            </p:sp>
            <p:sp>
              <p:nvSpPr>
                <p:cNvPr id="1074" name="Graphic 13">
                  <a:extLst>
                    <a:ext uri="{FF2B5EF4-FFF2-40B4-BE49-F238E27FC236}">
                      <a16:creationId xmlns:a16="http://schemas.microsoft.com/office/drawing/2014/main" id="{D2793F19-DEA1-45DD-9694-F1992A49B77A}"/>
                    </a:ext>
                  </a:extLst>
                </p:cNvPr>
                <p:cNvSpPr/>
                <p:nvPr/>
              </p:nvSpPr>
              <p:spPr>
                <a:xfrm>
                  <a:off x="6343153" y="5497950"/>
                  <a:ext cx="138242" cy="138242"/>
                </a:xfrm>
                <a:custGeom>
                  <a:avLst/>
                  <a:gdLst>
                    <a:gd name="connsiteX0" fmla="*/ 48605 w 138242"/>
                    <a:gd name="connsiteY0" fmla="*/ 135109 h 138242"/>
                    <a:gd name="connsiteX1" fmla="*/ 3133 w 138242"/>
                    <a:gd name="connsiteY1" fmla="*/ 48605 h 138242"/>
                    <a:gd name="connsiteX2" fmla="*/ 89638 w 138242"/>
                    <a:gd name="connsiteY2" fmla="*/ 3133 h 138242"/>
                    <a:gd name="connsiteX3" fmla="*/ 135110 w 138242"/>
                    <a:gd name="connsiteY3" fmla="*/ 89637 h 138242"/>
                    <a:gd name="connsiteX4" fmla="*/ 48605 w 138242"/>
                    <a:gd name="connsiteY4" fmla="*/ 135109 h 13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42" h="138242">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grpFill/>
                <a:ln w="15294" cap="flat">
                  <a:noFill/>
                  <a:prstDash val="solid"/>
                  <a:miter/>
                </a:ln>
              </p:spPr>
              <p:txBody>
                <a:bodyPr rtlCol="0" anchor="ctr"/>
                <a:lstStyle/>
                <a:p>
                  <a:endParaRPr lang="en-US"/>
                </a:p>
              </p:txBody>
            </p:sp>
            <p:sp>
              <p:nvSpPr>
                <p:cNvPr id="1075" name="Graphic 13">
                  <a:extLst>
                    <a:ext uri="{FF2B5EF4-FFF2-40B4-BE49-F238E27FC236}">
                      <a16:creationId xmlns:a16="http://schemas.microsoft.com/office/drawing/2014/main" id="{9B65F9CA-DFD1-4524-9DAB-604180798E62}"/>
                    </a:ext>
                  </a:extLst>
                </p:cNvPr>
                <p:cNvSpPr/>
                <p:nvPr/>
              </p:nvSpPr>
              <p:spPr>
                <a:xfrm>
                  <a:off x="6206472" y="7070531"/>
                  <a:ext cx="103250" cy="103250"/>
                </a:xfrm>
                <a:custGeom>
                  <a:avLst/>
                  <a:gdLst>
                    <a:gd name="connsiteX0" fmla="*/ 36315 w 103250"/>
                    <a:gd name="connsiteY0" fmla="*/ 100925 h 103250"/>
                    <a:gd name="connsiteX1" fmla="*/ 2326 w 103250"/>
                    <a:gd name="connsiteY1" fmla="*/ 36315 h 103250"/>
                    <a:gd name="connsiteX2" fmla="*/ 66936 w 103250"/>
                    <a:gd name="connsiteY2" fmla="*/ 2326 h 103250"/>
                    <a:gd name="connsiteX3" fmla="*/ 100925 w 103250"/>
                    <a:gd name="connsiteY3" fmla="*/ 66936 h 103250"/>
                    <a:gd name="connsiteX4" fmla="*/ 36315 w 103250"/>
                    <a:gd name="connsiteY4" fmla="*/ 100925 h 1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50" h="10325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grpFill/>
                <a:ln w="15294" cap="flat">
                  <a:noFill/>
                  <a:prstDash val="solid"/>
                  <a:miter/>
                </a:ln>
              </p:spPr>
              <p:txBody>
                <a:bodyPr rtlCol="0" anchor="ctr"/>
                <a:lstStyle/>
                <a:p>
                  <a:endParaRPr lang="en-US"/>
                </a:p>
              </p:txBody>
            </p:sp>
            <p:sp>
              <p:nvSpPr>
                <p:cNvPr id="1076" name="Graphic 13">
                  <a:extLst>
                    <a:ext uri="{FF2B5EF4-FFF2-40B4-BE49-F238E27FC236}">
                      <a16:creationId xmlns:a16="http://schemas.microsoft.com/office/drawing/2014/main" id="{2685D567-1956-4B64-84E2-E05787AE847E}"/>
                    </a:ext>
                  </a:extLst>
                </p:cNvPr>
                <p:cNvSpPr/>
                <p:nvPr/>
              </p:nvSpPr>
              <p:spPr>
                <a:xfrm>
                  <a:off x="4738717" y="7118770"/>
                  <a:ext cx="151393" cy="151746"/>
                </a:xfrm>
                <a:custGeom>
                  <a:avLst/>
                  <a:gdLst>
                    <a:gd name="connsiteX0" fmla="*/ 77747 w 151393"/>
                    <a:gd name="connsiteY0" fmla="*/ 151745 h 151746"/>
                    <a:gd name="connsiteX1" fmla="*/ 24925 w 151393"/>
                    <a:gd name="connsiteY1" fmla="*/ 18544 h 151746"/>
                    <a:gd name="connsiteX2" fmla="*/ 56312 w 151393"/>
                    <a:gd name="connsiteY2" fmla="*/ 1702 h 151746"/>
                    <a:gd name="connsiteX3" fmla="*/ 139448 w 151393"/>
                    <a:gd name="connsiteY3" fmla="*/ 116837 h 151746"/>
                    <a:gd name="connsiteX4" fmla="*/ 77747 w 151393"/>
                    <a:gd name="connsiteY4" fmla="*/ 151745 h 151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3" h="151746">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grpFill/>
                <a:ln w="15294" cap="flat">
                  <a:noFill/>
                  <a:prstDash val="solid"/>
                  <a:miter/>
                </a:ln>
              </p:spPr>
              <p:txBody>
                <a:bodyPr rtlCol="0" anchor="ctr"/>
                <a:lstStyle/>
                <a:p>
                  <a:endParaRPr lang="en-US"/>
                </a:p>
              </p:txBody>
            </p:sp>
            <p:sp>
              <p:nvSpPr>
                <p:cNvPr id="1077" name="Graphic 13">
                  <a:extLst>
                    <a:ext uri="{FF2B5EF4-FFF2-40B4-BE49-F238E27FC236}">
                      <a16:creationId xmlns:a16="http://schemas.microsoft.com/office/drawing/2014/main" id="{A1DC3F6F-FA52-4950-BA39-2989BA952648}"/>
                    </a:ext>
                  </a:extLst>
                </p:cNvPr>
                <p:cNvSpPr/>
                <p:nvPr/>
              </p:nvSpPr>
              <p:spPr>
                <a:xfrm>
                  <a:off x="8206993" y="4605293"/>
                  <a:ext cx="148294" cy="148307"/>
                </a:xfrm>
                <a:custGeom>
                  <a:avLst/>
                  <a:gdLst>
                    <a:gd name="connsiteX0" fmla="*/ 96124 w 148294"/>
                    <a:gd name="connsiteY0" fmla="*/ 3343 h 148307"/>
                    <a:gd name="connsiteX1" fmla="*/ 3343 w 148294"/>
                    <a:gd name="connsiteY1" fmla="*/ 52183 h 148307"/>
                    <a:gd name="connsiteX2" fmla="*/ 52183 w 148294"/>
                    <a:gd name="connsiteY2" fmla="*/ 144965 h 148307"/>
                    <a:gd name="connsiteX3" fmla="*/ 144965 w 148294"/>
                    <a:gd name="connsiteY3" fmla="*/ 96124 h 148307"/>
                    <a:gd name="connsiteX4" fmla="*/ 96124 w 148294"/>
                    <a:gd name="connsiteY4" fmla="*/ 3343 h 148307"/>
                    <a:gd name="connsiteX5" fmla="*/ 126133 w 148294"/>
                    <a:gd name="connsiteY5" fmla="*/ 90306 h 148307"/>
                    <a:gd name="connsiteX6" fmla="*/ 58001 w 148294"/>
                    <a:gd name="connsiteY6" fmla="*/ 126133 h 148307"/>
                    <a:gd name="connsiteX7" fmla="*/ 22175 w 148294"/>
                    <a:gd name="connsiteY7" fmla="*/ 58001 h 148307"/>
                    <a:gd name="connsiteX8" fmla="*/ 90306 w 148294"/>
                    <a:gd name="connsiteY8" fmla="*/ 22175 h 148307"/>
                    <a:gd name="connsiteX9" fmla="*/ 126133 w 148294"/>
                    <a:gd name="connsiteY9" fmla="*/ 90306 h 1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294" h="148307">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grpFill/>
                <a:ln w="15294" cap="flat">
                  <a:noFill/>
                  <a:prstDash val="solid"/>
                  <a:miter/>
                </a:ln>
              </p:spPr>
              <p:txBody>
                <a:bodyPr rtlCol="0" anchor="ctr"/>
                <a:lstStyle/>
                <a:p>
                  <a:endParaRPr lang="en-US"/>
                </a:p>
              </p:txBody>
            </p:sp>
            <p:sp>
              <p:nvSpPr>
                <p:cNvPr id="1078" name="Graphic 13">
                  <a:extLst>
                    <a:ext uri="{FF2B5EF4-FFF2-40B4-BE49-F238E27FC236}">
                      <a16:creationId xmlns:a16="http://schemas.microsoft.com/office/drawing/2014/main" id="{0728F0EC-B1D0-4BB0-B34E-3A7E2526B8EF}"/>
                    </a:ext>
                  </a:extLst>
                </p:cNvPr>
                <p:cNvSpPr/>
                <p:nvPr/>
              </p:nvSpPr>
              <p:spPr>
                <a:xfrm>
                  <a:off x="8247843" y="4646143"/>
                  <a:ext cx="66608" cy="66595"/>
                </a:xfrm>
                <a:custGeom>
                  <a:avLst/>
                  <a:gdLst>
                    <a:gd name="connsiteX0" fmla="*/ 23429 w 66608"/>
                    <a:gd name="connsiteY0" fmla="*/ 65073 h 66595"/>
                    <a:gd name="connsiteX1" fmla="*/ 1535 w 66608"/>
                    <a:gd name="connsiteY1" fmla="*/ 23429 h 66595"/>
                    <a:gd name="connsiteX2" fmla="*/ 43180 w 66608"/>
                    <a:gd name="connsiteY2" fmla="*/ 1535 h 66595"/>
                    <a:gd name="connsiteX3" fmla="*/ 65073 w 66608"/>
                    <a:gd name="connsiteY3" fmla="*/ 43180 h 66595"/>
                    <a:gd name="connsiteX4" fmla="*/ 23429 w 66608"/>
                    <a:gd name="connsiteY4" fmla="*/ 65073 h 66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8" h="66595">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grpFill/>
                <a:ln w="15294" cap="flat">
                  <a:noFill/>
                  <a:prstDash val="solid"/>
                  <a:miter/>
                </a:ln>
              </p:spPr>
              <p:txBody>
                <a:bodyPr rtlCol="0" anchor="ctr"/>
                <a:lstStyle/>
                <a:p>
                  <a:endParaRPr lang="en-US"/>
                </a:p>
              </p:txBody>
            </p:sp>
          </p:grpSp>
        </p:grpSp>
      </p:grpSp>
      <p:grpSp>
        <p:nvGrpSpPr>
          <p:cNvPr id="1079" name="Graphic 13">
            <a:extLst>
              <a:ext uri="{FF2B5EF4-FFF2-40B4-BE49-F238E27FC236}">
                <a16:creationId xmlns:a16="http://schemas.microsoft.com/office/drawing/2014/main" id="{96A225E2-534D-4B30-9ED4-19546D7D3F12}"/>
              </a:ext>
            </a:extLst>
          </p:cNvPr>
          <p:cNvGrpSpPr/>
          <p:nvPr/>
        </p:nvGrpSpPr>
        <p:grpSpPr>
          <a:xfrm>
            <a:off x="7282215" y="1657564"/>
            <a:ext cx="5496306" cy="3782413"/>
            <a:chOff x="7282215" y="1831814"/>
            <a:chExt cx="5496306" cy="3782413"/>
          </a:xfrm>
          <a:solidFill>
            <a:srgbClr val="143F57"/>
          </a:solidFill>
        </p:grpSpPr>
        <p:grpSp>
          <p:nvGrpSpPr>
            <p:cNvPr id="1080" name="Graphic 13">
              <a:extLst>
                <a:ext uri="{FF2B5EF4-FFF2-40B4-BE49-F238E27FC236}">
                  <a16:creationId xmlns:a16="http://schemas.microsoft.com/office/drawing/2014/main" id="{8D87379F-B041-4F0B-90D4-3D3F851A673F}"/>
                </a:ext>
              </a:extLst>
            </p:cNvPr>
            <p:cNvGrpSpPr/>
            <p:nvPr/>
          </p:nvGrpSpPr>
          <p:grpSpPr>
            <a:xfrm>
              <a:off x="7282215" y="3124286"/>
              <a:ext cx="3469199" cy="2489942"/>
              <a:chOff x="7282215" y="3124286"/>
              <a:chExt cx="3469199" cy="2489942"/>
            </a:xfrm>
            <a:solidFill>
              <a:srgbClr val="143F57"/>
            </a:solidFill>
          </p:grpSpPr>
          <p:grpSp>
            <p:nvGrpSpPr>
              <p:cNvPr id="1081" name="Graphic 13">
                <a:extLst>
                  <a:ext uri="{FF2B5EF4-FFF2-40B4-BE49-F238E27FC236}">
                    <a16:creationId xmlns:a16="http://schemas.microsoft.com/office/drawing/2014/main" id="{F9FFF0BB-4006-4F7A-BE6F-8D12F8349F80}"/>
                  </a:ext>
                </a:extLst>
              </p:cNvPr>
              <p:cNvGrpSpPr/>
              <p:nvPr/>
            </p:nvGrpSpPr>
            <p:grpSpPr>
              <a:xfrm>
                <a:off x="7302272" y="3143424"/>
                <a:ext cx="2500812" cy="2361028"/>
                <a:chOff x="7302272" y="3143424"/>
                <a:chExt cx="2500812" cy="2361028"/>
              </a:xfrm>
              <a:solidFill>
                <a:srgbClr val="143F57"/>
              </a:solidFill>
            </p:grpSpPr>
            <p:sp>
              <p:nvSpPr>
                <p:cNvPr id="1082" name="Graphic 13">
                  <a:extLst>
                    <a:ext uri="{FF2B5EF4-FFF2-40B4-BE49-F238E27FC236}">
                      <a16:creationId xmlns:a16="http://schemas.microsoft.com/office/drawing/2014/main" id="{538AB86F-BC9A-45E1-8897-A7975884F09F}"/>
                    </a:ext>
                  </a:extLst>
                </p:cNvPr>
                <p:cNvSpPr/>
                <p:nvPr/>
              </p:nvSpPr>
              <p:spPr>
                <a:xfrm>
                  <a:off x="8778355" y="4213320"/>
                  <a:ext cx="1024729" cy="693564"/>
                </a:xfrm>
                <a:custGeom>
                  <a:avLst/>
                  <a:gdLst>
                    <a:gd name="connsiteX0" fmla="*/ 709334 w 1024729"/>
                    <a:gd name="connsiteY0" fmla="*/ 141775 h 693564"/>
                    <a:gd name="connsiteX1" fmla="*/ 709487 w 1024729"/>
                    <a:gd name="connsiteY1" fmla="*/ 141775 h 693564"/>
                    <a:gd name="connsiteX2" fmla="*/ 1023964 w 1024729"/>
                    <a:gd name="connsiteY2" fmla="*/ 692033 h 693564"/>
                    <a:gd name="connsiteX3" fmla="*/ 1024730 w 1024729"/>
                    <a:gd name="connsiteY3" fmla="*/ 693564 h 693564"/>
                    <a:gd name="connsiteX4" fmla="*/ 1684 w 1024729"/>
                    <a:gd name="connsiteY4" fmla="*/ 1072 h 693564"/>
                    <a:gd name="connsiteX5" fmla="*/ 0 w 1024729"/>
                    <a:gd name="connsiteY5" fmla="*/ 0 h 693564"/>
                    <a:gd name="connsiteX6" fmla="*/ 709334 w 1024729"/>
                    <a:gd name="connsiteY6" fmla="*/ 141775 h 693564"/>
                    <a:gd name="connsiteX7" fmla="*/ 709028 w 1024729"/>
                    <a:gd name="connsiteY7" fmla="*/ 142540 h 693564"/>
                    <a:gd name="connsiteX8" fmla="*/ 3828 w 1024729"/>
                    <a:gd name="connsiteY8" fmla="*/ 1531 h 693564"/>
                    <a:gd name="connsiteX9" fmla="*/ 1022433 w 1024729"/>
                    <a:gd name="connsiteY9" fmla="*/ 691115 h 693564"/>
                    <a:gd name="connsiteX10" fmla="*/ 709028 w 1024729"/>
                    <a:gd name="connsiteY10" fmla="*/ 142540 h 69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729" h="693564">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w="15294" cap="flat">
                  <a:noFill/>
                  <a:prstDash val="solid"/>
                  <a:miter/>
                </a:ln>
              </p:spPr>
              <p:txBody>
                <a:bodyPr rtlCol="0" anchor="ctr"/>
                <a:lstStyle/>
                <a:p>
                  <a:endParaRPr lang="en-US"/>
                </a:p>
              </p:txBody>
            </p:sp>
            <p:sp>
              <p:nvSpPr>
                <p:cNvPr id="1083" name="Graphic 13">
                  <a:extLst>
                    <a:ext uri="{FF2B5EF4-FFF2-40B4-BE49-F238E27FC236}">
                      <a16:creationId xmlns:a16="http://schemas.microsoft.com/office/drawing/2014/main" id="{04A545A0-7EA7-4392-AA6C-5FC4270BC67E}"/>
                    </a:ext>
                  </a:extLst>
                </p:cNvPr>
                <p:cNvSpPr/>
                <p:nvPr/>
              </p:nvSpPr>
              <p:spPr>
                <a:xfrm>
                  <a:off x="8778967" y="4024848"/>
                  <a:ext cx="709487" cy="331165"/>
                </a:xfrm>
                <a:custGeom>
                  <a:avLst/>
                  <a:gdLst>
                    <a:gd name="connsiteX0" fmla="*/ 488404 w 709487"/>
                    <a:gd name="connsiteY0" fmla="*/ 153 h 331165"/>
                    <a:gd name="connsiteX1" fmla="*/ 488710 w 709487"/>
                    <a:gd name="connsiteY1" fmla="*/ 0 h 331165"/>
                    <a:gd name="connsiteX2" fmla="*/ 709487 w 709487"/>
                    <a:gd name="connsiteY2" fmla="*/ 331165 h 331165"/>
                    <a:gd name="connsiteX3" fmla="*/ 0 w 709487"/>
                    <a:gd name="connsiteY3" fmla="*/ 189237 h 331165"/>
                    <a:gd name="connsiteX4" fmla="*/ 488404 w 709487"/>
                    <a:gd name="connsiteY4" fmla="*/ 153 h 331165"/>
                    <a:gd name="connsiteX5" fmla="*/ 488404 w 709487"/>
                    <a:gd name="connsiteY5" fmla="*/ 1072 h 331165"/>
                    <a:gd name="connsiteX6" fmla="*/ 2756 w 709487"/>
                    <a:gd name="connsiteY6" fmla="*/ 189084 h 331165"/>
                    <a:gd name="connsiteX7" fmla="*/ 707803 w 709487"/>
                    <a:gd name="connsiteY7" fmla="*/ 330094 h 331165"/>
                    <a:gd name="connsiteX8" fmla="*/ 488404 w 709487"/>
                    <a:gd name="connsiteY8" fmla="*/ 1072 h 3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9487" h="331165">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w="15294" cap="flat">
                  <a:noFill/>
                  <a:prstDash val="solid"/>
                  <a:miter/>
                </a:ln>
              </p:spPr>
              <p:txBody>
                <a:bodyPr rtlCol="0" anchor="ctr"/>
                <a:lstStyle/>
                <a:p>
                  <a:endParaRPr lang="en-US"/>
                </a:p>
              </p:txBody>
            </p:sp>
            <p:sp>
              <p:nvSpPr>
                <p:cNvPr id="1084" name="Graphic 13">
                  <a:extLst>
                    <a:ext uri="{FF2B5EF4-FFF2-40B4-BE49-F238E27FC236}">
                      <a16:creationId xmlns:a16="http://schemas.microsoft.com/office/drawing/2014/main" id="{32A6A1B6-AB42-47C1-B18A-BEBB15376125}"/>
                    </a:ext>
                  </a:extLst>
                </p:cNvPr>
                <p:cNvSpPr/>
                <p:nvPr/>
              </p:nvSpPr>
              <p:spPr>
                <a:xfrm>
                  <a:off x="7522590" y="4323861"/>
                  <a:ext cx="126464" cy="613184"/>
                </a:xfrm>
                <a:custGeom>
                  <a:avLst/>
                  <a:gdLst>
                    <a:gd name="connsiteX0" fmla="*/ 125699 w 126464"/>
                    <a:gd name="connsiteY0" fmla="*/ 0 h 613184"/>
                    <a:gd name="connsiteX1" fmla="*/ 0 w 126464"/>
                    <a:gd name="connsiteY1" fmla="*/ 613031 h 613184"/>
                    <a:gd name="connsiteX2" fmla="*/ 766 w 126464"/>
                    <a:gd name="connsiteY2" fmla="*/ 613184 h 613184"/>
                    <a:gd name="connsiteX3" fmla="*/ 126464 w 126464"/>
                    <a:gd name="connsiteY3" fmla="*/ 306 h 613184"/>
                  </a:gdLst>
                  <a:ahLst/>
                  <a:cxnLst>
                    <a:cxn ang="0">
                      <a:pos x="connsiteX0" y="connsiteY0"/>
                    </a:cxn>
                    <a:cxn ang="0">
                      <a:pos x="connsiteX1" y="connsiteY1"/>
                    </a:cxn>
                    <a:cxn ang="0">
                      <a:pos x="connsiteX2" y="connsiteY2"/>
                    </a:cxn>
                    <a:cxn ang="0">
                      <a:pos x="connsiteX3" y="connsiteY3"/>
                    </a:cxn>
                  </a:cxnLst>
                  <a:rect l="l" t="t" r="r" b="b"/>
                  <a:pathLst>
                    <a:path w="126464" h="613184">
                      <a:moveTo>
                        <a:pt x="125699" y="0"/>
                      </a:moveTo>
                      <a:lnTo>
                        <a:pt x="0" y="613031"/>
                      </a:lnTo>
                      <a:lnTo>
                        <a:pt x="766" y="613184"/>
                      </a:lnTo>
                      <a:lnTo>
                        <a:pt x="126464" y="306"/>
                      </a:lnTo>
                      <a:close/>
                    </a:path>
                  </a:pathLst>
                </a:custGeom>
                <a:solidFill>
                  <a:srgbClr val="143F57"/>
                </a:solidFill>
                <a:ln w="15294" cap="flat">
                  <a:noFill/>
                  <a:prstDash val="solid"/>
                  <a:miter/>
                </a:ln>
              </p:spPr>
              <p:txBody>
                <a:bodyPr rtlCol="0" anchor="ctr"/>
                <a:lstStyle/>
                <a:p>
                  <a:endParaRPr lang="en-US"/>
                </a:p>
              </p:txBody>
            </p:sp>
            <p:sp>
              <p:nvSpPr>
                <p:cNvPr id="1085" name="Graphic 13">
                  <a:extLst>
                    <a:ext uri="{FF2B5EF4-FFF2-40B4-BE49-F238E27FC236}">
                      <a16:creationId xmlns:a16="http://schemas.microsoft.com/office/drawing/2014/main" id="{4CE49A29-C45B-4221-B9DE-8AAD3E30AC3D}"/>
                    </a:ext>
                  </a:extLst>
                </p:cNvPr>
                <p:cNvSpPr/>
                <p:nvPr/>
              </p:nvSpPr>
              <p:spPr>
                <a:xfrm>
                  <a:off x="7648136" y="3144343"/>
                  <a:ext cx="1132974" cy="1180131"/>
                </a:xfrm>
                <a:custGeom>
                  <a:avLst/>
                  <a:gdLst>
                    <a:gd name="connsiteX0" fmla="*/ 1132516 w 1132974"/>
                    <a:gd name="connsiteY0" fmla="*/ 1069437 h 1180131"/>
                    <a:gd name="connsiteX1" fmla="*/ 1132975 w 1132974"/>
                    <a:gd name="connsiteY1" fmla="*/ 1070049 h 1180131"/>
                    <a:gd name="connsiteX2" fmla="*/ 613 w 1132974"/>
                    <a:gd name="connsiteY2" fmla="*/ 1180131 h 1180131"/>
                    <a:gd name="connsiteX3" fmla="*/ 0 w 1132974"/>
                    <a:gd name="connsiteY3" fmla="*/ 1180131 h 1180131"/>
                    <a:gd name="connsiteX4" fmla="*/ 283091 w 1132974"/>
                    <a:gd name="connsiteY4" fmla="*/ 766 h 1180131"/>
                    <a:gd name="connsiteX5" fmla="*/ 283244 w 1132974"/>
                    <a:gd name="connsiteY5" fmla="*/ 0 h 1180131"/>
                    <a:gd name="connsiteX6" fmla="*/ 1132516 w 1132974"/>
                    <a:gd name="connsiteY6" fmla="*/ 1069437 h 1180131"/>
                    <a:gd name="connsiteX7" fmla="*/ 1131444 w 1132974"/>
                    <a:gd name="connsiteY7" fmla="*/ 1069283 h 1180131"/>
                    <a:gd name="connsiteX8" fmla="*/ 283703 w 1132974"/>
                    <a:gd name="connsiteY8" fmla="*/ 1684 h 1180131"/>
                    <a:gd name="connsiteX9" fmla="*/ 1072 w 1132974"/>
                    <a:gd name="connsiteY9" fmla="*/ 1179213 h 1180131"/>
                    <a:gd name="connsiteX10" fmla="*/ 1131444 w 1132974"/>
                    <a:gd name="connsiteY10" fmla="*/ 1069283 h 11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180131">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w="15294" cap="flat">
                  <a:noFill/>
                  <a:prstDash val="solid"/>
                  <a:miter/>
                </a:ln>
              </p:spPr>
              <p:txBody>
                <a:bodyPr rtlCol="0" anchor="ctr"/>
                <a:lstStyle/>
                <a:p>
                  <a:endParaRPr lang="en-US"/>
                </a:p>
              </p:txBody>
            </p:sp>
            <p:sp>
              <p:nvSpPr>
                <p:cNvPr id="1086" name="Graphic 13">
                  <a:extLst>
                    <a:ext uri="{FF2B5EF4-FFF2-40B4-BE49-F238E27FC236}">
                      <a16:creationId xmlns:a16="http://schemas.microsoft.com/office/drawing/2014/main" id="{F23B1BA7-262B-49F5-8051-34F26B2DEAD0}"/>
                    </a:ext>
                  </a:extLst>
                </p:cNvPr>
                <p:cNvSpPr/>
                <p:nvPr/>
              </p:nvSpPr>
              <p:spPr>
                <a:xfrm>
                  <a:off x="7302272" y="3143424"/>
                  <a:ext cx="630179" cy="1181356"/>
                </a:xfrm>
                <a:custGeom>
                  <a:avLst/>
                  <a:gdLst>
                    <a:gd name="connsiteX0" fmla="*/ 346782 w 630179"/>
                    <a:gd name="connsiteY0" fmla="*/ 1180744 h 1181356"/>
                    <a:gd name="connsiteX1" fmla="*/ 346629 w 630179"/>
                    <a:gd name="connsiteY1" fmla="*/ 1181356 h 1181356"/>
                    <a:gd name="connsiteX2" fmla="*/ 306 w 630179"/>
                    <a:gd name="connsiteY2" fmla="*/ 866573 h 1181356"/>
                    <a:gd name="connsiteX3" fmla="*/ 0 w 630179"/>
                    <a:gd name="connsiteY3" fmla="*/ 866267 h 1181356"/>
                    <a:gd name="connsiteX4" fmla="*/ 628954 w 630179"/>
                    <a:gd name="connsiteY4" fmla="*/ 1531 h 1181356"/>
                    <a:gd name="connsiteX5" fmla="*/ 630179 w 630179"/>
                    <a:gd name="connsiteY5" fmla="*/ 0 h 1181356"/>
                    <a:gd name="connsiteX6" fmla="*/ 346782 w 630179"/>
                    <a:gd name="connsiteY6" fmla="*/ 1180744 h 1181356"/>
                    <a:gd name="connsiteX7" fmla="*/ 628495 w 630179"/>
                    <a:gd name="connsiteY7" fmla="*/ 3521 h 1181356"/>
                    <a:gd name="connsiteX8" fmla="*/ 1225 w 630179"/>
                    <a:gd name="connsiteY8" fmla="*/ 866114 h 1181356"/>
                    <a:gd name="connsiteX9" fmla="*/ 346323 w 630179"/>
                    <a:gd name="connsiteY9" fmla="*/ 1179825 h 118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179" h="1181356">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w="15294" cap="flat">
                  <a:noFill/>
                  <a:prstDash val="solid"/>
                  <a:miter/>
                </a:ln>
              </p:spPr>
              <p:txBody>
                <a:bodyPr rtlCol="0" anchor="ctr"/>
                <a:lstStyle/>
                <a:p>
                  <a:endParaRPr lang="en-US"/>
                </a:p>
              </p:txBody>
            </p:sp>
            <p:sp>
              <p:nvSpPr>
                <p:cNvPr id="1087" name="Graphic 13">
                  <a:extLst>
                    <a:ext uri="{FF2B5EF4-FFF2-40B4-BE49-F238E27FC236}">
                      <a16:creationId xmlns:a16="http://schemas.microsoft.com/office/drawing/2014/main" id="{DD048A39-8F7F-4C81-816F-546C17645F91}"/>
                    </a:ext>
                  </a:extLst>
                </p:cNvPr>
                <p:cNvSpPr/>
                <p:nvPr/>
              </p:nvSpPr>
              <p:spPr>
                <a:xfrm>
                  <a:off x="7522437" y="4322790"/>
                  <a:ext cx="614409" cy="1181662"/>
                </a:xfrm>
                <a:custGeom>
                  <a:avLst/>
                  <a:gdLst>
                    <a:gd name="connsiteX0" fmla="*/ 613797 w 614409"/>
                    <a:gd name="connsiteY0" fmla="*/ 1179978 h 1181662"/>
                    <a:gd name="connsiteX1" fmla="*/ 614409 w 614409"/>
                    <a:gd name="connsiteY1" fmla="*/ 1181662 h 1181662"/>
                    <a:gd name="connsiteX2" fmla="*/ 0 w 614409"/>
                    <a:gd name="connsiteY2" fmla="*/ 614409 h 1181662"/>
                    <a:gd name="connsiteX3" fmla="*/ 125852 w 614409"/>
                    <a:gd name="connsiteY3" fmla="*/ 1225 h 1181662"/>
                    <a:gd name="connsiteX4" fmla="*/ 126158 w 614409"/>
                    <a:gd name="connsiteY4" fmla="*/ 0 h 1181662"/>
                    <a:gd name="connsiteX5" fmla="*/ 613797 w 614409"/>
                    <a:gd name="connsiteY5" fmla="*/ 1179978 h 1181662"/>
                    <a:gd name="connsiteX6" fmla="*/ 612419 w 614409"/>
                    <a:gd name="connsiteY6" fmla="*/ 1178600 h 1181662"/>
                    <a:gd name="connsiteX7" fmla="*/ 126311 w 614409"/>
                    <a:gd name="connsiteY7" fmla="*/ 2603 h 1181662"/>
                    <a:gd name="connsiteX8" fmla="*/ 919 w 614409"/>
                    <a:gd name="connsiteY8" fmla="*/ 614103 h 1181662"/>
                    <a:gd name="connsiteX9" fmla="*/ 612419 w 614409"/>
                    <a:gd name="connsiteY9" fmla="*/ 1178600 h 11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409" h="1181662">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w="15294" cap="flat">
                  <a:noFill/>
                  <a:prstDash val="solid"/>
                  <a:miter/>
                </a:ln>
              </p:spPr>
              <p:txBody>
                <a:bodyPr rtlCol="0" anchor="ctr"/>
                <a:lstStyle/>
                <a:p>
                  <a:endParaRPr lang="en-US"/>
                </a:p>
              </p:txBody>
            </p:sp>
            <p:sp>
              <p:nvSpPr>
                <p:cNvPr id="1088" name="Graphic 13">
                  <a:extLst>
                    <a:ext uri="{FF2B5EF4-FFF2-40B4-BE49-F238E27FC236}">
                      <a16:creationId xmlns:a16="http://schemas.microsoft.com/office/drawing/2014/main" id="{6354FCEC-EBFF-479E-AFC9-3A238C68A62F}"/>
                    </a:ext>
                  </a:extLst>
                </p:cNvPr>
                <p:cNvSpPr/>
                <p:nvPr/>
              </p:nvSpPr>
              <p:spPr>
                <a:xfrm>
                  <a:off x="8135162" y="4213320"/>
                  <a:ext cx="1667616" cy="1290213"/>
                </a:xfrm>
                <a:custGeom>
                  <a:avLst/>
                  <a:gdLst>
                    <a:gd name="connsiteX0" fmla="*/ 1667004 w 1667616"/>
                    <a:gd name="connsiteY0" fmla="*/ 691880 h 1290213"/>
                    <a:gd name="connsiteX1" fmla="*/ 1667617 w 1667616"/>
                    <a:gd name="connsiteY1" fmla="*/ 692340 h 1290213"/>
                    <a:gd name="connsiteX2" fmla="*/ 919 w 1667616"/>
                    <a:gd name="connsiteY2" fmla="*/ 1289907 h 1290213"/>
                    <a:gd name="connsiteX3" fmla="*/ 0 w 1667616"/>
                    <a:gd name="connsiteY3" fmla="*/ 1290214 h 1290213"/>
                    <a:gd name="connsiteX4" fmla="*/ 645030 w 1667616"/>
                    <a:gd name="connsiteY4" fmla="*/ 0 h 1290213"/>
                    <a:gd name="connsiteX5" fmla="*/ 1667004 w 1667616"/>
                    <a:gd name="connsiteY5" fmla="*/ 691880 h 1290213"/>
                    <a:gd name="connsiteX6" fmla="*/ 1665933 w 1667616"/>
                    <a:gd name="connsiteY6" fmla="*/ 692186 h 1290213"/>
                    <a:gd name="connsiteX7" fmla="*/ 645336 w 1667616"/>
                    <a:gd name="connsiteY7" fmla="*/ 1225 h 1290213"/>
                    <a:gd name="connsiteX8" fmla="*/ 1531 w 1667616"/>
                    <a:gd name="connsiteY8" fmla="*/ 1288836 h 1290213"/>
                    <a:gd name="connsiteX9" fmla="*/ 1665933 w 1667616"/>
                    <a:gd name="connsiteY9" fmla="*/ 69218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7616" h="1290213">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w="15294" cap="flat">
                  <a:noFill/>
                  <a:prstDash val="solid"/>
                  <a:miter/>
                </a:ln>
              </p:spPr>
              <p:txBody>
                <a:bodyPr rtlCol="0" anchor="ctr"/>
                <a:lstStyle/>
                <a:p>
                  <a:endParaRPr lang="en-US"/>
                </a:p>
              </p:txBody>
            </p:sp>
            <p:sp>
              <p:nvSpPr>
                <p:cNvPr id="1089" name="Graphic 13">
                  <a:extLst>
                    <a:ext uri="{FF2B5EF4-FFF2-40B4-BE49-F238E27FC236}">
                      <a16:creationId xmlns:a16="http://schemas.microsoft.com/office/drawing/2014/main" id="{C72A3796-A09D-4D77-8FC1-8C166DE51FF9}"/>
                    </a:ext>
                  </a:extLst>
                </p:cNvPr>
                <p:cNvSpPr/>
                <p:nvPr/>
              </p:nvSpPr>
              <p:spPr>
                <a:xfrm>
                  <a:off x="7648136" y="4213626"/>
                  <a:ext cx="1132974" cy="1290213"/>
                </a:xfrm>
                <a:custGeom>
                  <a:avLst/>
                  <a:gdLst>
                    <a:gd name="connsiteX0" fmla="*/ 1132210 w 1132974"/>
                    <a:gd name="connsiteY0" fmla="*/ 0 h 1290213"/>
                    <a:gd name="connsiteX1" fmla="*/ 1132975 w 1132974"/>
                    <a:gd name="connsiteY1" fmla="*/ 0 h 1290213"/>
                    <a:gd name="connsiteX2" fmla="*/ 488251 w 1132974"/>
                    <a:gd name="connsiteY2" fmla="*/ 1289448 h 1290213"/>
                    <a:gd name="connsiteX3" fmla="*/ 487792 w 1132974"/>
                    <a:gd name="connsiteY3" fmla="*/ 1290214 h 1290213"/>
                    <a:gd name="connsiteX4" fmla="*/ 153 w 1132974"/>
                    <a:gd name="connsiteY4" fmla="*/ 110542 h 1290213"/>
                    <a:gd name="connsiteX5" fmla="*/ 0 w 1132974"/>
                    <a:gd name="connsiteY5" fmla="*/ 110082 h 1290213"/>
                    <a:gd name="connsiteX6" fmla="*/ 1132210 w 1132974"/>
                    <a:gd name="connsiteY6" fmla="*/ 0 h 1290213"/>
                    <a:gd name="connsiteX7" fmla="*/ 1131597 w 1132974"/>
                    <a:gd name="connsiteY7" fmla="*/ 766 h 1290213"/>
                    <a:gd name="connsiteX8" fmla="*/ 1072 w 1132974"/>
                    <a:gd name="connsiteY8" fmla="*/ 110695 h 1290213"/>
                    <a:gd name="connsiteX9" fmla="*/ 487792 w 1132974"/>
                    <a:gd name="connsiteY9" fmla="*/ 1288223 h 1290213"/>
                    <a:gd name="connsiteX10" fmla="*/ 1131597 w 1132974"/>
                    <a:gd name="connsiteY10" fmla="*/ 766 h 129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974" h="1290213">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w="15294" cap="flat">
                  <a:noFill/>
                  <a:prstDash val="solid"/>
                  <a:miter/>
                </a:ln>
              </p:spPr>
              <p:txBody>
                <a:bodyPr rtlCol="0" anchor="ctr"/>
                <a:lstStyle/>
                <a:p>
                  <a:endParaRPr lang="en-US"/>
                </a:p>
              </p:txBody>
            </p:sp>
          </p:grpSp>
          <p:grpSp>
            <p:nvGrpSpPr>
              <p:cNvPr id="1090" name="Graphic 13">
                <a:extLst>
                  <a:ext uri="{FF2B5EF4-FFF2-40B4-BE49-F238E27FC236}">
                    <a16:creationId xmlns:a16="http://schemas.microsoft.com/office/drawing/2014/main" id="{81363D6B-3079-4A71-8734-07BBB1D6F619}"/>
                  </a:ext>
                </a:extLst>
              </p:cNvPr>
              <p:cNvGrpSpPr/>
              <p:nvPr/>
            </p:nvGrpSpPr>
            <p:grpSpPr>
              <a:xfrm>
                <a:off x="7282215" y="3124286"/>
                <a:ext cx="3469199" cy="2489942"/>
                <a:chOff x="7282215" y="3124286"/>
                <a:chExt cx="3469199" cy="2489942"/>
              </a:xfrm>
              <a:solidFill>
                <a:srgbClr val="143F57"/>
              </a:solidFill>
            </p:grpSpPr>
            <p:sp>
              <p:nvSpPr>
                <p:cNvPr id="1091" name="Graphic 13">
                  <a:extLst>
                    <a:ext uri="{FF2B5EF4-FFF2-40B4-BE49-F238E27FC236}">
                      <a16:creationId xmlns:a16="http://schemas.microsoft.com/office/drawing/2014/main" id="{11F08E35-9F1F-4A06-BF4C-4900D6D832EE}"/>
                    </a:ext>
                  </a:extLst>
                </p:cNvPr>
                <p:cNvSpPr/>
                <p:nvPr/>
              </p:nvSpPr>
              <p:spPr>
                <a:xfrm>
                  <a:off x="8101172" y="5468166"/>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2" name="Graphic 13">
                  <a:extLst>
                    <a:ext uri="{FF2B5EF4-FFF2-40B4-BE49-F238E27FC236}">
                      <a16:creationId xmlns:a16="http://schemas.microsoft.com/office/drawing/2014/main" id="{B497FF44-0BDE-42A1-95D8-BBF1676E5F5F}"/>
                    </a:ext>
                  </a:extLst>
                </p:cNvPr>
                <p:cNvSpPr/>
                <p:nvPr/>
              </p:nvSpPr>
              <p:spPr>
                <a:xfrm>
                  <a:off x="7488141" y="4902291"/>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09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3" name="Graphic 13">
                  <a:extLst>
                    <a:ext uri="{FF2B5EF4-FFF2-40B4-BE49-F238E27FC236}">
                      <a16:creationId xmlns:a16="http://schemas.microsoft.com/office/drawing/2014/main" id="{E28897F6-1B63-4201-90C5-8386CD6354CA}"/>
                    </a:ext>
                  </a:extLst>
                </p:cNvPr>
                <p:cNvSpPr/>
                <p:nvPr/>
              </p:nvSpPr>
              <p:spPr>
                <a:xfrm>
                  <a:off x="9586747" y="5544719"/>
                  <a:ext cx="69509" cy="69509"/>
                </a:xfrm>
                <a:custGeom>
                  <a:avLst/>
                  <a:gdLst>
                    <a:gd name="connsiteX0" fmla="*/ 34755 w 69509"/>
                    <a:gd name="connsiteY0" fmla="*/ 0 h 69509"/>
                    <a:gd name="connsiteX1" fmla="*/ 0 w 69509"/>
                    <a:gd name="connsiteY1" fmla="*/ 34755 h 69509"/>
                    <a:gd name="connsiteX2" fmla="*/ 34755 w 69509"/>
                    <a:gd name="connsiteY2" fmla="*/ 69509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4" name="Graphic 13">
                  <a:extLst>
                    <a:ext uri="{FF2B5EF4-FFF2-40B4-BE49-F238E27FC236}">
                      <a16:creationId xmlns:a16="http://schemas.microsoft.com/office/drawing/2014/main" id="{5459EC79-970E-4842-998C-2BD513B910C6}"/>
                    </a:ext>
                  </a:extLst>
                </p:cNvPr>
                <p:cNvSpPr/>
                <p:nvPr/>
              </p:nvSpPr>
              <p:spPr>
                <a:xfrm>
                  <a:off x="10681906" y="5051568"/>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5" name="Graphic 13">
                  <a:extLst>
                    <a:ext uri="{FF2B5EF4-FFF2-40B4-BE49-F238E27FC236}">
                      <a16:creationId xmlns:a16="http://schemas.microsoft.com/office/drawing/2014/main" id="{210BE57B-6FB4-4DAD-8D0A-BBA687944BFC}"/>
                    </a:ext>
                  </a:extLst>
                </p:cNvPr>
                <p:cNvSpPr/>
                <p:nvPr/>
              </p:nvSpPr>
              <p:spPr>
                <a:xfrm>
                  <a:off x="7613840" y="4289260"/>
                  <a:ext cx="69509" cy="69509"/>
                </a:xfrm>
                <a:custGeom>
                  <a:avLst/>
                  <a:gdLst>
                    <a:gd name="connsiteX0" fmla="*/ 34755 w 69509"/>
                    <a:gd name="connsiteY0" fmla="*/ 0 h 69509"/>
                    <a:gd name="connsiteX1" fmla="*/ 0 w 69509"/>
                    <a:gd name="connsiteY1" fmla="*/ 34755 h 69509"/>
                    <a:gd name="connsiteX2" fmla="*/ 34755 w 69509"/>
                    <a:gd name="connsiteY2" fmla="*/ 69510 h 69509"/>
                    <a:gd name="connsiteX3" fmla="*/ 69510 w 69509"/>
                    <a:gd name="connsiteY3" fmla="*/ 34755 h 69509"/>
                    <a:gd name="connsiteX4" fmla="*/ 34755 w 69509"/>
                    <a:gd name="connsiteY4" fmla="*/ 0 h 6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09" h="69509">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w="15294" cap="flat">
                  <a:noFill/>
                  <a:prstDash val="solid"/>
                  <a:miter/>
                </a:ln>
              </p:spPr>
              <p:txBody>
                <a:bodyPr rtlCol="0" anchor="ctr"/>
                <a:lstStyle/>
                <a:p>
                  <a:endParaRPr lang="en-US"/>
                </a:p>
              </p:txBody>
            </p:sp>
            <p:sp>
              <p:nvSpPr>
                <p:cNvPr id="1096" name="Graphic 13">
                  <a:extLst>
                    <a:ext uri="{FF2B5EF4-FFF2-40B4-BE49-F238E27FC236}">
                      <a16:creationId xmlns:a16="http://schemas.microsoft.com/office/drawing/2014/main" id="{93EABB29-7BD7-4C84-BBA3-58E1775D569F}"/>
                    </a:ext>
                  </a:extLst>
                </p:cNvPr>
                <p:cNvSpPr/>
                <p:nvPr/>
              </p:nvSpPr>
              <p:spPr>
                <a:xfrm>
                  <a:off x="7910710" y="3124286"/>
                  <a:ext cx="41644" cy="41644"/>
                </a:xfrm>
                <a:custGeom>
                  <a:avLst/>
                  <a:gdLst>
                    <a:gd name="connsiteX0" fmla="*/ 41644 w 41644"/>
                    <a:gd name="connsiteY0" fmla="*/ 20822 h 41644"/>
                    <a:gd name="connsiteX1" fmla="*/ 20822 w 41644"/>
                    <a:gd name="connsiteY1" fmla="*/ 41644 h 41644"/>
                    <a:gd name="connsiteX2" fmla="*/ 0 w 41644"/>
                    <a:gd name="connsiteY2" fmla="*/ 20822 h 41644"/>
                    <a:gd name="connsiteX3" fmla="*/ 20822 w 41644"/>
                    <a:gd name="connsiteY3" fmla="*/ 0 h 41644"/>
                    <a:gd name="connsiteX4" fmla="*/ 41644 w 41644"/>
                    <a:gd name="connsiteY4" fmla="*/ 20822 h 4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44" h="41644">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w="15294" cap="flat">
                  <a:noFill/>
                  <a:prstDash val="solid"/>
                  <a:miter/>
                </a:ln>
              </p:spPr>
              <p:txBody>
                <a:bodyPr rtlCol="0" anchor="ctr"/>
                <a:lstStyle/>
                <a:p>
                  <a:endParaRPr lang="en-US"/>
                </a:p>
              </p:txBody>
            </p:sp>
            <p:sp>
              <p:nvSpPr>
                <p:cNvPr id="1097" name="Graphic 13">
                  <a:extLst>
                    <a:ext uri="{FF2B5EF4-FFF2-40B4-BE49-F238E27FC236}">
                      <a16:creationId xmlns:a16="http://schemas.microsoft.com/office/drawing/2014/main" id="{365959F5-C6F1-4984-B9A1-7CE86DEFF6DF}"/>
                    </a:ext>
                  </a:extLst>
                </p:cNvPr>
                <p:cNvSpPr/>
                <p:nvPr/>
              </p:nvSpPr>
              <p:spPr>
                <a:xfrm>
                  <a:off x="8758145" y="4191732"/>
                  <a:ext cx="44400" cy="44400"/>
                </a:xfrm>
                <a:custGeom>
                  <a:avLst/>
                  <a:gdLst>
                    <a:gd name="connsiteX0" fmla="*/ 44400 w 44400"/>
                    <a:gd name="connsiteY0" fmla="*/ 22200 h 44400"/>
                    <a:gd name="connsiteX1" fmla="*/ 22200 w 44400"/>
                    <a:gd name="connsiteY1" fmla="*/ 44400 h 44400"/>
                    <a:gd name="connsiteX2" fmla="*/ 0 w 44400"/>
                    <a:gd name="connsiteY2" fmla="*/ 22200 h 44400"/>
                    <a:gd name="connsiteX3" fmla="*/ 22200 w 44400"/>
                    <a:gd name="connsiteY3" fmla="*/ 0 h 44400"/>
                    <a:gd name="connsiteX4" fmla="*/ 44400 w 44400"/>
                    <a:gd name="connsiteY4" fmla="*/ 22200 h 4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 h="4440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w="15294" cap="flat">
                  <a:noFill/>
                  <a:prstDash val="solid"/>
                  <a:miter/>
                </a:ln>
              </p:spPr>
              <p:txBody>
                <a:bodyPr rtlCol="0" anchor="ctr"/>
                <a:lstStyle/>
                <a:p>
                  <a:endParaRPr lang="en-US"/>
                </a:p>
              </p:txBody>
            </p:sp>
            <p:sp>
              <p:nvSpPr>
                <p:cNvPr id="1098" name="Graphic 13">
                  <a:extLst>
                    <a:ext uri="{FF2B5EF4-FFF2-40B4-BE49-F238E27FC236}">
                      <a16:creationId xmlns:a16="http://schemas.microsoft.com/office/drawing/2014/main" id="{A089A5B5-D295-44FD-9385-376369077E98}"/>
                    </a:ext>
                  </a:extLst>
                </p:cNvPr>
                <p:cNvSpPr/>
                <p:nvPr/>
              </p:nvSpPr>
              <p:spPr>
                <a:xfrm>
                  <a:off x="9459058" y="4326770"/>
                  <a:ext cx="57261" cy="57261"/>
                </a:xfrm>
                <a:custGeom>
                  <a:avLst/>
                  <a:gdLst>
                    <a:gd name="connsiteX0" fmla="*/ 28631 w 57261"/>
                    <a:gd name="connsiteY0" fmla="*/ 0 h 57261"/>
                    <a:gd name="connsiteX1" fmla="*/ 0 w 57261"/>
                    <a:gd name="connsiteY1" fmla="*/ 28631 h 57261"/>
                    <a:gd name="connsiteX2" fmla="*/ 28631 w 57261"/>
                    <a:gd name="connsiteY2" fmla="*/ 57261 h 57261"/>
                    <a:gd name="connsiteX3" fmla="*/ 57261 w 57261"/>
                    <a:gd name="connsiteY3" fmla="*/ 28631 h 57261"/>
                    <a:gd name="connsiteX4" fmla="*/ 28631 w 57261"/>
                    <a:gd name="connsiteY4" fmla="*/ 0 h 57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 h="57261">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w="15294" cap="flat">
                  <a:noFill/>
                  <a:prstDash val="solid"/>
                  <a:miter/>
                </a:ln>
              </p:spPr>
              <p:txBody>
                <a:bodyPr rtlCol="0" anchor="ctr"/>
                <a:lstStyle/>
                <a:p>
                  <a:endParaRPr lang="en-US"/>
                </a:p>
              </p:txBody>
            </p:sp>
            <p:sp>
              <p:nvSpPr>
                <p:cNvPr id="1099" name="Graphic 13">
                  <a:extLst>
                    <a:ext uri="{FF2B5EF4-FFF2-40B4-BE49-F238E27FC236}">
                      <a16:creationId xmlns:a16="http://schemas.microsoft.com/office/drawing/2014/main" id="{1C678117-0C3E-4A13-94FB-0F844F206440}"/>
                    </a:ext>
                  </a:extLst>
                </p:cNvPr>
                <p:cNvSpPr/>
                <p:nvPr/>
              </p:nvSpPr>
              <p:spPr>
                <a:xfrm>
                  <a:off x="9760981" y="4864474"/>
                  <a:ext cx="82064" cy="82064"/>
                </a:xfrm>
                <a:custGeom>
                  <a:avLst/>
                  <a:gdLst>
                    <a:gd name="connsiteX0" fmla="*/ 41032 w 82064"/>
                    <a:gd name="connsiteY0" fmla="*/ 0 h 82064"/>
                    <a:gd name="connsiteX1" fmla="*/ 0 w 82064"/>
                    <a:gd name="connsiteY1" fmla="*/ 41032 h 82064"/>
                    <a:gd name="connsiteX2" fmla="*/ 41032 w 82064"/>
                    <a:gd name="connsiteY2" fmla="*/ 82064 h 82064"/>
                    <a:gd name="connsiteX3" fmla="*/ 82064 w 82064"/>
                    <a:gd name="connsiteY3" fmla="*/ 41032 h 82064"/>
                    <a:gd name="connsiteX4" fmla="*/ 41032 w 82064"/>
                    <a:gd name="connsiteY4" fmla="*/ 0 h 8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4" h="82064">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w="15294" cap="flat">
                  <a:noFill/>
                  <a:prstDash val="solid"/>
                  <a:miter/>
                </a:ln>
              </p:spPr>
              <p:txBody>
                <a:bodyPr rtlCol="0" anchor="ctr"/>
                <a:lstStyle/>
                <a:p>
                  <a:endParaRPr lang="en-US"/>
                </a:p>
              </p:txBody>
            </p:sp>
            <p:sp>
              <p:nvSpPr>
                <p:cNvPr id="1100" name="Graphic 13">
                  <a:extLst>
                    <a:ext uri="{FF2B5EF4-FFF2-40B4-BE49-F238E27FC236}">
                      <a16:creationId xmlns:a16="http://schemas.microsoft.com/office/drawing/2014/main" id="{EAC467CC-2E4C-4B5A-9585-0886165FE13F}"/>
                    </a:ext>
                  </a:extLst>
                </p:cNvPr>
                <p:cNvSpPr/>
                <p:nvPr/>
              </p:nvSpPr>
              <p:spPr>
                <a:xfrm>
                  <a:off x="9241190" y="3999126"/>
                  <a:ext cx="52668" cy="52668"/>
                </a:xfrm>
                <a:custGeom>
                  <a:avLst/>
                  <a:gdLst>
                    <a:gd name="connsiteX0" fmla="*/ 26334 w 52668"/>
                    <a:gd name="connsiteY0" fmla="*/ 0 h 52668"/>
                    <a:gd name="connsiteX1" fmla="*/ 0 w 52668"/>
                    <a:gd name="connsiteY1" fmla="*/ 26334 h 52668"/>
                    <a:gd name="connsiteX2" fmla="*/ 26334 w 52668"/>
                    <a:gd name="connsiteY2" fmla="*/ 52668 h 52668"/>
                    <a:gd name="connsiteX3" fmla="*/ 52668 w 52668"/>
                    <a:gd name="connsiteY3" fmla="*/ 26334 h 52668"/>
                    <a:gd name="connsiteX4" fmla="*/ 26334 w 52668"/>
                    <a:gd name="connsiteY4" fmla="*/ 0 h 5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8" h="52668">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w="15294" cap="flat">
                  <a:noFill/>
                  <a:prstDash val="solid"/>
                  <a:miter/>
                </a:ln>
              </p:spPr>
              <p:txBody>
                <a:bodyPr rtlCol="0" anchor="ctr"/>
                <a:lstStyle/>
                <a:p>
                  <a:endParaRPr lang="en-US"/>
                </a:p>
              </p:txBody>
            </p:sp>
            <p:sp>
              <p:nvSpPr>
                <p:cNvPr id="1101" name="Graphic 13">
                  <a:extLst>
                    <a:ext uri="{FF2B5EF4-FFF2-40B4-BE49-F238E27FC236}">
                      <a16:creationId xmlns:a16="http://schemas.microsoft.com/office/drawing/2014/main" id="{F87F484A-463B-476A-903E-B08A9EB6FE4A}"/>
                    </a:ext>
                  </a:extLst>
                </p:cNvPr>
                <p:cNvSpPr/>
                <p:nvPr/>
              </p:nvSpPr>
              <p:spPr>
                <a:xfrm>
                  <a:off x="7282215" y="3989021"/>
                  <a:ext cx="41338" cy="41338"/>
                </a:xfrm>
                <a:custGeom>
                  <a:avLst/>
                  <a:gdLst>
                    <a:gd name="connsiteX0" fmla="*/ 20669 w 41338"/>
                    <a:gd name="connsiteY0" fmla="*/ 0 h 41338"/>
                    <a:gd name="connsiteX1" fmla="*/ 0 w 41338"/>
                    <a:gd name="connsiteY1" fmla="*/ 20669 h 41338"/>
                    <a:gd name="connsiteX2" fmla="*/ 20669 w 41338"/>
                    <a:gd name="connsiteY2" fmla="*/ 41338 h 41338"/>
                    <a:gd name="connsiteX3" fmla="*/ 41338 w 41338"/>
                    <a:gd name="connsiteY3" fmla="*/ 20669 h 41338"/>
                    <a:gd name="connsiteX4" fmla="*/ 20669 w 41338"/>
                    <a:gd name="connsiteY4" fmla="*/ 0 h 4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 h="41338">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w="15294" cap="flat">
                  <a:noFill/>
                  <a:prstDash val="solid"/>
                  <a:miter/>
                </a:ln>
              </p:spPr>
              <p:txBody>
                <a:bodyPr rtlCol="0" anchor="ctr"/>
                <a:lstStyle/>
                <a:p>
                  <a:endParaRPr lang="en-US"/>
                </a:p>
              </p:txBody>
            </p:sp>
          </p:grpSp>
        </p:grpSp>
        <p:grpSp>
          <p:nvGrpSpPr>
            <p:cNvPr id="1102" name="Graphic 13">
              <a:extLst>
                <a:ext uri="{FF2B5EF4-FFF2-40B4-BE49-F238E27FC236}">
                  <a16:creationId xmlns:a16="http://schemas.microsoft.com/office/drawing/2014/main" id="{C858F5FA-DF26-4005-A275-327C4B475EC0}"/>
                </a:ext>
              </a:extLst>
            </p:cNvPr>
            <p:cNvGrpSpPr/>
            <p:nvPr/>
          </p:nvGrpSpPr>
          <p:grpSpPr>
            <a:xfrm>
              <a:off x="10663227" y="2312525"/>
              <a:ext cx="2115294" cy="2024656"/>
              <a:chOff x="10663227" y="2312525"/>
              <a:chExt cx="2115294" cy="2024656"/>
            </a:xfrm>
            <a:solidFill>
              <a:srgbClr val="143F57"/>
            </a:solidFill>
          </p:grpSpPr>
          <p:grpSp>
            <p:nvGrpSpPr>
              <p:cNvPr id="1103" name="Graphic 13">
                <a:extLst>
                  <a:ext uri="{FF2B5EF4-FFF2-40B4-BE49-F238E27FC236}">
                    <a16:creationId xmlns:a16="http://schemas.microsoft.com/office/drawing/2014/main" id="{92AA62B2-3F9D-44AF-8DEC-4544E4F3E6AE}"/>
                  </a:ext>
                </a:extLst>
              </p:cNvPr>
              <p:cNvGrpSpPr/>
              <p:nvPr/>
            </p:nvGrpSpPr>
            <p:grpSpPr>
              <a:xfrm>
                <a:off x="10663227" y="2340390"/>
                <a:ext cx="2098300" cy="1980869"/>
                <a:chOff x="10663227" y="2340390"/>
                <a:chExt cx="2098300" cy="1980869"/>
              </a:xfrm>
              <a:solidFill>
                <a:srgbClr val="143F57"/>
              </a:solidFill>
            </p:grpSpPr>
            <p:sp>
              <p:nvSpPr>
                <p:cNvPr id="1104" name="Graphic 13">
                  <a:extLst>
                    <a:ext uri="{FF2B5EF4-FFF2-40B4-BE49-F238E27FC236}">
                      <a16:creationId xmlns:a16="http://schemas.microsoft.com/office/drawing/2014/main" id="{C2C05E58-30FA-4EFE-80ED-B60221766283}"/>
                    </a:ext>
                  </a:extLst>
                </p:cNvPr>
                <p:cNvSpPr/>
                <p:nvPr/>
              </p:nvSpPr>
              <p:spPr>
                <a:xfrm>
                  <a:off x="10663227" y="2841655"/>
                  <a:ext cx="859682" cy="581951"/>
                </a:xfrm>
                <a:custGeom>
                  <a:avLst/>
                  <a:gdLst>
                    <a:gd name="connsiteX0" fmla="*/ 264718 w 859682"/>
                    <a:gd name="connsiteY0" fmla="*/ 462989 h 581951"/>
                    <a:gd name="connsiteX1" fmla="*/ 264718 w 859682"/>
                    <a:gd name="connsiteY1" fmla="*/ 462989 h 581951"/>
                    <a:gd name="connsiteX2" fmla="*/ 766 w 859682"/>
                    <a:gd name="connsiteY2" fmla="*/ 1225 h 581951"/>
                    <a:gd name="connsiteX3" fmla="*/ 0 w 859682"/>
                    <a:gd name="connsiteY3" fmla="*/ 0 h 581951"/>
                    <a:gd name="connsiteX4" fmla="*/ 858305 w 859682"/>
                    <a:gd name="connsiteY4" fmla="*/ 581033 h 581951"/>
                    <a:gd name="connsiteX5" fmla="*/ 859683 w 859682"/>
                    <a:gd name="connsiteY5" fmla="*/ 581951 h 581951"/>
                    <a:gd name="connsiteX6" fmla="*/ 264718 w 859682"/>
                    <a:gd name="connsiteY6" fmla="*/ 462989 h 581951"/>
                    <a:gd name="connsiteX7" fmla="*/ 265024 w 859682"/>
                    <a:gd name="connsiteY7" fmla="*/ 462376 h 581951"/>
                    <a:gd name="connsiteX8" fmla="*/ 856774 w 859682"/>
                    <a:gd name="connsiteY8" fmla="*/ 580726 h 581951"/>
                    <a:gd name="connsiteX9" fmla="*/ 2144 w 859682"/>
                    <a:gd name="connsiteY9" fmla="*/ 2143 h 581951"/>
                    <a:gd name="connsiteX10" fmla="*/ 265024 w 859682"/>
                    <a:gd name="connsiteY10" fmla="*/ 462376 h 5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682" h="581951">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w="15294" cap="flat">
                  <a:noFill/>
                  <a:prstDash val="solid"/>
                  <a:miter/>
                </a:ln>
              </p:spPr>
              <p:txBody>
                <a:bodyPr rtlCol="0" anchor="ctr"/>
                <a:lstStyle/>
                <a:p>
                  <a:endParaRPr lang="en-US"/>
                </a:p>
              </p:txBody>
            </p:sp>
            <p:sp>
              <p:nvSpPr>
                <p:cNvPr id="1105" name="Graphic 13">
                  <a:extLst>
                    <a:ext uri="{FF2B5EF4-FFF2-40B4-BE49-F238E27FC236}">
                      <a16:creationId xmlns:a16="http://schemas.microsoft.com/office/drawing/2014/main" id="{75E7D67F-C854-41D4-ABFC-57A0FF01A97C}"/>
                    </a:ext>
                  </a:extLst>
                </p:cNvPr>
                <p:cNvSpPr/>
                <p:nvPr/>
              </p:nvSpPr>
              <p:spPr>
                <a:xfrm>
                  <a:off x="10927180" y="3303878"/>
                  <a:ext cx="595270" cy="277885"/>
                </a:xfrm>
                <a:custGeom>
                  <a:avLst/>
                  <a:gdLst>
                    <a:gd name="connsiteX0" fmla="*/ 185563 w 595270"/>
                    <a:gd name="connsiteY0" fmla="*/ 277732 h 277885"/>
                    <a:gd name="connsiteX1" fmla="*/ 185256 w 595270"/>
                    <a:gd name="connsiteY1" fmla="*/ 277885 h 277885"/>
                    <a:gd name="connsiteX2" fmla="*/ 0 w 595270"/>
                    <a:gd name="connsiteY2" fmla="*/ 0 h 277885"/>
                    <a:gd name="connsiteX3" fmla="*/ 595271 w 595270"/>
                    <a:gd name="connsiteY3" fmla="*/ 119115 h 277885"/>
                    <a:gd name="connsiteX4" fmla="*/ 185563 w 595270"/>
                    <a:gd name="connsiteY4" fmla="*/ 277732 h 277885"/>
                    <a:gd name="connsiteX5" fmla="*/ 185716 w 595270"/>
                    <a:gd name="connsiteY5" fmla="*/ 276967 h 277885"/>
                    <a:gd name="connsiteX6" fmla="*/ 593281 w 595270"/>
                    <a:gd name="connsiteY6" fmla="*/ 119269 h 277885"/>
                    <a:gd name="connsiteX7" fmla="*/ 1684 w 595270"/>
                    <a:gd name="connsiteY7" fmla="*/ 919 h 277885"/>
                    <a:gd name="connsiteX8" fmla="*/ 185716 w 595270"/>
                    <a:gd name="connsiteY8" fmla="*/ 276967 h 27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270" h="277885">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w="15294" cap="flat">
                  <a:noFill/>
                  <a:prstDash val="solid"/>
                  <a:miter/>
                </a:ln>
              </p:spPr>
              <p:txBody>
                <a:bodyPr rtlCol="0" anchor="ctr"/>
                <a:lstStyle/>
                <a:p>
                  <a:endParaRPr lang="en-US"/>
                </a:p>
              </p:txBody>
            </p:sp>
            <p:sp>
              <p:nvSpPr>
                <p:cNvPr id="1106" name="Graphic 13">
                  <a:extLst>
                    <a:ext uri="{FF2B5EF4-FFF2-40B4-BE49-F238E27FC236}">
                      <a16:creationId xmlns:a16="http://schemas.microsoft.com/office/drawing/2014/main" id="{53505704-0895-4F26-929A-7540C9DD9B27}"/>
                    </a:ext>
                  </a:extLst>
                </p:cNvPr>
                <p:cNvSpPr/>
                <p:nvPr/>
              </p:nvSpPr>
              <p:spPr>
                <a:xfrm rot="-4704616">
                  <a:off x="12260852" y="3073221"/>
                  <a:ext cx="524990" cy="612"/>
                </a:xfrm>
                <a:custGeom>
                  <a:avLst/>
                  <a:gdLst>
                    <a:gd name="connsiteX0" fmla="*/ 0 w 524990"/>
                    <a:gd name="connsiteY0" fmla="*/ 0 h 612"/>
                    <a:gd name="connsiteX1" fmla="*/ 524990 w 524990"/>
                    <a:gd name="connsiteY1" fmla="*/ 0 h 612"/>
                    <a:gd name="connsiteX2" fmla="*/ 524990 w 524990"/>
                    <a:gd name="connsiteY2" fmla="*/ 612 h 612"/>
                    <a:gd name="connsiteX3" fmla="*/ 0 w 524990"/>
                    <a:gd name="connsiteY3" fmla="*/ 612 h 612"/>
                  </a:gdLst>
                  <a:ahLst/>
                  <a:cxnLst>
                    <a:cxn ang="0">
                      <a:pos x="connsiteX0" y="connsiteY0"/>
                    </a:cxn>
                    <a:cxn ang="0">
                      <a:pos x="connsiteX1" y="connsiteY1"/>
                    </a:cxn>
                    <a:cxn ang="0">
                      <a:pos x="connsiteX2" y="connsiteY2"/>
                    </a:cxn>
                    <a:cxn ang="0">
                      <a:pos x="connsiteX3" y="connsiteY3"/>
                    </a:cxn>
                  </a:cxnLst>
                  <a:rect l="l" t="t" r="r" b="b"/>
                  <a:pathLst>
                    <a:path w="524990" h="612">
                      <a:moveTo>
                        <a:pt x="0" y="0"/>
                      </a:moveTo>
                      <a:lnTo>
                        <a:pt x="524990" y="0"/>
                      </a:lnTo>
                      <a:lnTo>
                        <a:pt x="524990" y="612"/>
                      </a:lnTo>
                      <a:lnTo>
                        <a:pt x="0" y="612"/>
                      </a:lnTo>
                      <a:close/>
                    </a:path>
                  </a:pathLst>
                </a:custGeom>
                <a:solidFill>
                  <a:srgbClr val="143F57"/>
                </a:solidFill>
                <a:ln w="15294" cap="flat">
                  <a:noFill/>
                  <a:prstDash val="solid"/>
                  <a:miter/>
                </a:ln>
              </p:spPr>
              <p:txBody>
                <a:bodyPr rtlCol="0" anchor="ctr"/>
                <a:lstStyle/>
                <a:p>
                  <a:endParaRPr lang="en-US"/>
                </a:p>
              </p:txBody>
            </p:sp>
            <p:sp>
              <p:nvSpPr>
                <p:cNvPr id="1107" name="Graphic 13">
                  <a:extLst>
                    <a:ext uri="{FF2B5EF4-FFF2-40B4-BE49-F238E27FC236}">
                      <a16:creationId xmlns:a16="http://schemas.microsoft.com/office/drawing/2014/main" id="{A8CAF197-3C5C-4E5B-A73B-D769ECF4569A}"/>
                    </a:ext>
                  </a:extLst>
                </p:cNvPr>
                <p:cNvSpPr/>
                <p:nvPr/>
              </p:nvSpPr>
              <p:spPr>
                <a:xfrm>
                  <a:off x="11520920" y="3330365"/>
                  <a:ext cx="950627" cy="990128"/>
                </a:xfrm>
                <a:custGeom>
                  <a:avLst/>
                  <a:gdLst>
                    <a:gd name="connsiteX0" fmla="*/ 306 w 950627"/>
                    <a:gd name="connsiteY0" fmla="*/ 92781 h 990128"/>
                    <a:gd name="connsiteX1" fmla="*/ 0 w 950627"/>
                    <a:gd name="connsiteY1" fmla="*/ 92322 h 990128"/>
                    <a:gd name="connsiteX2" fmla="*/ 950168 w 950627"/>
                    <a:gd name="connsiteY2" fmla="*/ 0 h 990128"/>
                    <a:gd name="connsiteX3" fmla="*/ 950627 w 950627"/>
                    <a:gd name="connsiteY3" fmla="*/ 0 h 990128"/>
                    <a:gd name="connsiteX4" fmla="*/ 713162 w 950627"/>
                    <a:gd name="connsiteY4" fmla="*/ 989516 h 990128"/>
                    <a:gd name="connsiteX5" fmla="*/ 713008 w 950627"/>
                    <a:gd name="connsiteY5" fmla="*/ 990128 h 990128"/>
                    <a:gd name="connsiteX6" fmla="*/ 306 w 950627"/>
                    <a:gd name="connsiteY6" fmla="*/ 92781 h 990128"/>
                    <a:gd name="connsiteX7" fmla="*/ 1225 w 950627"/>
                    <a:gd name="connsiteY7" fmla="*/ 92934 h 990128"/>
                    <a:gd name="connsiteX8" fmla="*/ 712549 w 950627"/>
                    <a:gd name="connsiteY8" fmla="*/ 988750 h 990128"/>
                    <a:gd name="connsiteX9" fmla="*/ 949709 w 950627"/>
                    <a:gd name="connsiteY9" fmla="*/ 765 h 990128"/>
                    <a:gd name="connsiteX10" fmla="*/ 1225 w 950627"/>
                    <a:gd name="connsiteY10" fmla="*/ 92934 h 99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627" h="990128">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w="15294" cap="flat">
                  <a:noFill/>
                  <a:prstDash val="solid"/>
                  <a:miter/>
                </a:ln>
              </p:spPr>
              <p:txBody>
                <a:bodyPr rtlCol="0" anchor="ctr"/>
                <a:lstStyle/>
                <a:p>
                  <a:endParaRPr lang="en-US"/>
                </a:p>
              </p:txBody>
            </p:sp>
            <p:sp>
              <p:nvSpPr>
                <p:cNvPr id="1108" name="Graphic 13">
                  <a:extLst>
                    <a:ext uri="{FF2B5EF4-FFF2-40B4-BE49-F238E27FC236}">
                      <a16:creationId xmlns:a16="http://schemas.microsoft.com/office/drawing/2014/main" id="{515A5394-873C-4931-BCFE-547ED8DE63C0}"/>
                    </a:ext>
                  </a:extLst>
                </p:cNvPr>
                <p:cNvSpPr/>
                <p:nvPr/>
              </p:nvSpPr>
              <p:spPr>
                <a:xfrm>
                  <a:off x="12233009" y="3329906"/>
                  <a:ext cx="528517" cy="991353"/>
                </a:xfrm>
                <a:custGeom>
                  <a:avLst/>
                  <a:gdLst>
                    <a:gd name="connsiteX0" fmla="*/ 237619 w 528517"/>
                    <a:gd name="connsiteY0" fmla="*/ 612 h 991353"/>
                    <a:gd name="connsiteX1" fmla="*/ 237772 w 528517"/>
                    <a:gd name="connsiteY1" fmla="*/ 0 h 991353"/>
                    <a:gd name="connsiteX2" fmla="*/ 528365 w 528517"/>
                    <a:gd name="connsiteY2" fmla="*/ 264259 h 991353"/>
                    <a:gd name="connsiteX3" fmla="*/ 528518 w 528517"/>
                    <a:gd name="connsiteY3" fmla="*/ 264412 h 991353"/>
                    <a:gd name="connsiteX4" fmla="*/ 919 w 528517"/>
                    <a:gd name="connsiteY4" fmla="*/ 989975 h 991353"/>
                    <a:gd name="connsiteX5" fmla="*/ 0 w 528517"/>
                    <a:gd name="connsiteY5" fmla="*/ 991353 h 991353"/>
                    <a:gd name="connsiteX6" fmla="*/ 237619 w 528517"/>
                    <a:gd name="connsiteY6" fmla="*/ 612 h 991353"/>
                    <a:gd name="connsiteX7" fmla="*/ 1378 w 528517"/>
                    <a:gd name="connsiteY7" fmla="*/ 988291 h 991353"/>
                    <a:gd name="connsiteX8" fmla="*/ 527753 w 528517"/>
                    <a:gd name="connsiteY8" fmla="*/ 264565 h 991353"/>
                    <a:gd name="connsiteX9" fmla="*/ 238231 w 528517"/>
                    <a:gd name="connsiteY9" fmla="*/ 1378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517" h="991353">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w="15294" cap="flat">
                  <a:noFill/>
                  <a:prstDash val="solid"/>
                  <a:miter/>
                </a:ln>
              </p:spPr>
              <p:txBody>
                <a:bodyPr rtlCol="0" anchor="ctr"/>
                <a:lstStyle/>
                <a:p>
                  <a:endParaRPr lang="en-US"/>
                </a:p>
              </p:txBody>
            </p:sp>
            <p:sp>
              <p:nvSpPr>
                <p:cNvPr id="1109" name="Graphic 13">
                  <a:extLst>
                    <a:ext uri="{FF2B5EF4-FFF2-40B4-BE49-F238E27FC236}">
                      <a16:creationId xmlns:a16="http://schemas.microsoft.com/office/drawing/2014/main" id="{49BA4009-57DC-468B-A67D-71ADEC697E43}"/>
                    </a:ext>
                  </a:extLst>
                </p:cNvPr>
                <p:cNvSpPr/>
                <p:nvPr/>
              </p:nvSpPr>
              <p:spPr>
                <a:xfrm>
                  <a:off x="12061226" y="2340390"/>
                  <a:ext cx="515503" cy="991353"/>
                </a:xfrm>
                <a:custGeom>
                  <a:avLst/>
                  <a:gdLst>
                    <a:gd name="connsiteX0" fmla="*/ 613 w 515503"/>
                    <a:gd name="connsiteY0" fmla="*/ 1378 h 991353"/>
                    <a:gd name="connsiteX1" fmla="*/ 0 w 515503"/>
                    <a:gd name="connsiteY1" fmla="*/ 0 h 991353"/>
                    <a:gd name="connsiteX2" fmla="*/ 515504 w 515503"/>
                    <a:gd name="connsiteY2" fmla="*/ 475849 h 991353"/>
                    <a:gd name="connsiteX3" fmla="*/ 410014 w 515503"/>
                    <a:gd name="connsiteY3" fmla="*/ 990281 h 991353"/>
                    <a:gd name="connsiteX4" fmla="*/ 409862 w 515503"/>
                    <a:gd name="connsiteY4" fmla="*/ 991353 h 991353"/>
                    <a:gd name="connsiteX5" fmla="*/ 613 w 515503"/>
                    <a:gd name="connsiteY5" fmla="*/ 1378 h 991353"/>
                    <a:gd name="connsiteX6" fmla="*/ 1838 w 515503"/>
                    <a:gd name="connsiteY6" fmla="*/ 2450 h 991353"/>
                    <a:gd name="connsiteX7" fmla="*/ 409708 w 515503"/>
                    <a:gd name="connsiteY7" fmla="*/ 989210 h 991353"/>
                    <a:gd name="connsiteX8" fmla="*/ 514891 w 515503"/>
                    <a:gd name="connsiteY8" fmla="*/ 476156 h 991353"/>
                    <a:gd name="connsiteX9" fmla="*/ 1838 w 515503"/>
                    <a:gd name="connsiteY9" fmla="*/ 2450 h 99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503" h="991353">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w="15294" cap="flat">
                  <a:noFill/>
                  <a:prstDash val="solid"/>
                  <a:miter/>
                </a:ln>
              </p:spPr>
              <p:txBody>
                <a:bodyPr rtlCol="0" anchor="ctr"/>
                <a:lstStyle/>
                <a:p>
                  <a:endParaRPr lang="en-US"/>
                </a:p>
              </p:txBody>
            </p:sp>
            <p:sp>
              <p:nvSpPr>
                <p:cNvPr id="1110" name="Graphic 13">
                  <a:extLst>
                    <a:ext uri="{FF2B5EF4-FFF2-40B4-BE49-F238E27FC236}">
                      <a16:creationId xmlns:a16="http://schemas.microsoft.com/office/drawing/2014/main" id="{9C34B85B-FAD5-451A-AB90-DBFEB0A5458B}"/>
                    </a:ext>
                  </a:extLst>
                </p:cNvPr>
                <p:cNvSpPr/>
                <p:nvPr/>
              </p:nvSpPr>
              <p:spPr>
                <a:xfrm>
                  <a:off x="10663533" y="2341002"/>
                  <a:ext cx="1399377" cy="1082450"/>
                </a:xfrm>
                <a:custGeom>
                  <a:avLst/>
                  <a:gdLst>
                    <a:gd name="connsiteX0" fmla="*/ 612 w 1399377"/>
                    <a:gd name="connsiteY0" fmla="*/ 502030 h 1082450"/>
                    <a:gd name="connsiteX1" fmla="*/ 0 w 1399377"/>
                    <a:gd name="connsiteY1" fmla="*/ 501724 h 1082450"/>
                    <a:gd name="connsiteX2" fmla="*/ 1398611 w 1399377"/>
                    <a:gd name="connsiteY2" fmla="*/ 306 h 1082450"/>
                    <a:gd name="connsiteX3" fmla="*/ 1399377 w 1399377"/>
                    <a:gd name="connsiteY3" fmla="*/ 0 h 1082450"/>
                    <a:gd name="connsiteX4" fmla="*/ 858152 w 1399377"/>
                    <a:gd name="connsiteY4" fmla="*/ 1082450 h 1082450"/>
                    <a:gd name="connsiteX5" fmla="*/ 612 w 1399377"/>
                    <a:gd name="connsiteY5" fmla="*/ 502030 h 1082450"/>
                    <a:gd name="connsiteX6" fmla="*/ 1531 w 1399377"/>
                    <a:gd name="connsiteY6" fmla="*/ 501877 h 1082450"/>
                    <a:gd name="connsiteX7" fmla="*/ 857846 w 1399377"/>
                    <a:gd name="connsiteY7" fmla="*/ 1081532 h 1082450"/>
                    <a:gd name="connsiteX8" fmla="*/ 1397999 w 1399377"/>
                    <a:gd name="connsiteY8" fmla="*/ 1225 h 1082450"/>
                    <a:gd name="connsiteX9" fmla="*/ 1531 w 1399377"/>
                    <a:gd name="connsiteY9" fmla="*/ 501877 h 108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377" h="108245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w="15294" cap="flat">
                  <a:noFill/>
                  <a:prstDash val="solid"/>
                  <a:miter/>
                </a:ln>
              </p:spPr>
              <p:txBody>
                <a:bodyPr rtlCol="0" anchor="ctr"/>
                <a:lstStyle/>
                <a:p>
                  <a:endParaRPr lang="en-US"/>
                </a:p>
              </p:txBody>
            </p:sp>
            <p:sp>
              <p:nvSpPr>
                <p:cNvPr id="1111" name="Graphic 13">
                  <a:extLst>
                    <a:ext uri="{FF2B5EF4-FFF2-40B4-BE49-F238E27FC236}">
                      <a16:creationId xmlns:a16="http://schemas.microsoft.com/office/drawing/2014/main" id="{475137EC-BC31-4B68-A188-2C1D53F5D683}"/>
                    </a:ext>
                  </a:extLst>
                </p:cNvPr>
                <p:cNvSpPr/>
                <p:nvPr/>
              </p:nvSpPr>
              <p:spPr>
                <a:xfrm>
                  <a:off x="11520920" y="2340696"/>
                  <a:ext cx="950473" cy="1082603"/>
                </a:xfrm>
                <a:custGeom>
                  <a:avLst/>
                  <a:gdLst>
                    <a:gd name="connsiteX0" fmla="*/ 612 w 950473"/>
                    <a:gd name="connsiteY0" fmla="*/ 1082604 h 1082603"/>
                    <a:gd name="connsiteX1" fmla="*/ 0 w 950473"/>
                    <a:gd name="connsiteY1" fmla="*/ 1082604 h 1082603"/>
                    <a:gd name="connsiteX2" fmla="*/ 540919 w 950473"/>
                    <a:gd name="connsiteY2" fmla="*/ 612 h 1082603"/>
                    <a:gd name="connsiteX3" fmla="*/ 541225 w 950473"/>
                    <a:gd name="connsiteY3" fmla="*/ 0 h 1082603"/>
                    <a:gd name="connsiteX4" fmla="*/ 950321 w 950473"/>
                    <a:gd name="connsiteY4" fmla="*/ 989669 h 1082603"/>
                    <a:gd name="connsiteX5" fmla="*/ 950474 w 950473"/>
                    <a:gd name="connsiteY5" fmla="*/ 990128 h 1082603"/>
                    <a:gd name="connsiteX6" fmla="*/ 612 w 950473"/>
                    <a:gd name="connsiteY6" fmla="*/ 1082604 h 1082603"/>
                    <a:gd name="connsiteX7" fmla="*/ 1225 w 950473"/>
                    <a:gd name="connsiteY7" fmla="*/ 1081838 h 1082603"/>
                    <a:gd name="connsiteX8" fmla="*/ 949555 w 950473"/>
                    <a:gd name="connsiteY8" fmla="*/ 989669 h 1082603"/>
                    <a:gd name="connsiteX9" fmla="*/ 541225 w 950473"/>
                    <a:gd name="connsiteY9" fmla="*/ 1684 h 1082603"/>
                    <a:gd name="connsiteX10" fmla="*/ 1225 w 950473"/>
                    <a:gd name="connsiteY10" fmla="*/ 1081838 h 108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0473" h="1082603">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w="15294" cap="flat">
                  <a:noFill/>
                  <a:prstDash val="solid"/>
                  <a:miter/>
                </a:ln>
              </p:spPr>
              <p:txBody>
                <a:bodyPr rtlCol="0" anchor="ctr"/>
                <a:lstStyle/>
                <a:p>
                  <a:endParaRPr lang="en-US"/>
                </a:p>
              </p:txBody>
            </p:sp>
          </p:grpSp>
          <p:grpSp>
            <p:nvGrpSpPr>
              <p:cNvPr id="1112" name="Graphic 13">
                <a:extLst>
                  <a:ext uri="{FF2B5EF4-FFF2-40B4-BE49-F238E27FC236}">
                    <a16:creationId xmlns:a16="http://schemas.microsoft.com/office/drawing/2014/main" id="{8FABA776-5304-4E7E-B70D-3DC78BCA44DB}"/>
                  </a:ext>
                </a:extLst>
              </p:cNvPr>
              <p:cNvGrpSpPr/>
              <p:nvPr/>
            </p:nvGrpSpPr>
            <p:grpSpPr>
              <a:xfrm>
                <a:off x="10904061" y="2312525"/>
                <a:ext cx="1874461" cy="2024656"/>
                <a:chOff x="10904061" y="2312525"/>
                <a:chExt cx="1874461" cy="2024656"/>
              </a:xfrm>
              <a:solidFill>
                <a:srgbClr val="143F57"/>
              </a:solidFill>
            </p:grpSpPr>
            <p:sp>
              <p:nvSpPr>
                <p:cNvPr id="1113" name="Graphic 13">
                  <a:extLst>
                    <a:ext uri="{FF2B5EF4-FFF2-40B4-BE49-F238E27FC236}">
                      <a16:creationId xmlns:a16="http://schemas.microsoft.com/office/drawing/2014/main" id="{91185F91-47F9-479E-9720-584AD9CD0624}"/>
                    </a:ext>
                  </a:extLst>
                </p:cNvPr>
                <p:cNvSpPr/>
                <p:nvPr/>
              </p:nvSpPr>
              <p:spPr>
                <a:xfrm>
                  <a:off x="12033055" y="2312525"/>
                  <a:ext cx="58180" cy="58179"/>
                </a:xfrm>
                <a:custGeom>
                  <a:avLst/>
                  <a:gdLst>
                    <a:gd name="connsiteX0" fmla="*/ 29090 w 58180"/>
                    <a:gd name="connsiteY0" fmla="*/ 58180 h 58179"/>
                    <a:gd name="connsiteX1" fmla="*/ 58180 w 58180"/>
                    <a:gd name="connsiteY1" fmla="*/ 29090 h 58179"/>
                    <a:gd name="connsiteX2" fmla="*/ 29090 w 58180"/>
                    <a:gd name="connsiteY2" fmla="*/ 0 h 58179"/>
                    <a:gd name="connsiteX3" fmla="*/ 0 w 58180"/>
                    <a:gd name="connsiteY3" fmla="*/ 29090 h 58179"/>
                    <a:gd name="connsiteX4" fmla="*/ 29090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w="15294" cap="flat">
                  <a:noFill/>
                  <a:prstDash val="solid"/>
                  <a:miter/>
                </a:ln>
              </p:spPr>
              <p:txBody>
                <a:bodyPr rtlCol="0" anchor="ctr"/>
                <a:lstStyle/>
                <a:p>
                  <a:endParaRPr lang="en-US"/>
                </a:p>
              </p:txBody>
            </p:sp>
            <p:sp>
              <p:nvSpPr>
                <p:cNvPr id="1114" name="Graphic 13">
                  <a:extLst>
                    <a:ext uri="{FF2B5EF4-FFF2-40B4-BE49-F238E27FC236}">
                      <a16:creationId xmlns:a16="http://schemas.microsoft.com/office/drawing/2014/main" id="{7B94AE92-3259-4BD3-8D90-77AA803C52DD}"/>
                    </a:ext>
                  </a:extLst>
                </p:cNvPr>
                <p:cNvSpPr/>
                <p:nvPr/>
              </p:nvSpPr>
              <p:spPr>
                <a:xfrm>
                  <a:off x="12547487" y="2787302"/>
                  <a:ext cx="58179" cy="58179"/>
                </a:xfrm>
                <a:custGeom>
                  <a:avLst/>
                  <a:gdLst>
                    <a:gd name="connsiteX0" fmla="*/ 58180 w 58179"/>
                    <a:gd name="connsiteY0" fmla="*/ 29090 h 58179"/>
                    <a:gd name="connsiteX1" fmla="*/ 29090 w 58179"/>
                    <a:gd name="connsiteY1" fmla="*/ 58180 h 58179"/>
                    <a:gd name="connsiteX2" fmla="*/ 0 w 58179"/>
                    <a:gd name="connsiteY2" fmla="*/ 29090 h 58179"/>
                    <a:gd name="connsiteX3" fmla="*/ 29090 w 58179"/>
                    <a:gd name="connsiteY3" fmla="*/ 0 h 58179"/>
                    <a:gd name="connsiteX4" fmla="*/ 58180 w 58179"/>
                    <a:gd name="connsiteY4" fmla="*/ 2909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79" h="58179">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w="15294" cap="flat">
                  <a:noFill/>
                  <a:prstDash val="solid"/>
                  <a:miter/>
                </a:ln>
              </p:spPr>
              <p:txBody>
                <a:bodyPr rtlCol="0" anchor="ctr"/>
                <a:lstStyle/>
                <a:p>
                  <a:endParaRPr lang="en-US"/>
                </a:p>
              </p:txBody>
            </p:sp>
            <p:sp>
              <p:nvSpPr>
                <p:cNvPr id="1115" name="Graphic 13">
                  <a:extLst>
                    <a:ext uri="{FF2B5EF4-FFF2-40B4-BE49-F238E27FC236}">
                      <a16:creationId xmlns:a16="http://schemas.microsoft.com/office/drawing/2014/main" id="{D85B62AA-712F-43D6-9F14-200179A86CD7}"/>
                    </a:ext>
                  </a:extLst>
                </p:cNvPr>
                <p:cNvSpPr/>
                <p:nvPr/>
              </p:nvSpPr>
              <p:spPr>
                <a:xfrm>
                  <a:off x="12441996" y="3301581"/>
                  <a:ext cx="58180" cy="58179"/>
                </a:xfrm>
                <a:custGeom>
                  <a:avLst/>
                  <a:gdLst>
                    <a:gd name="connsiteX0" fmla="*/ 29091 w 58180"/>
                    <a:gd name="connsiteY0" fmla="*/ 58180 h 58179"/>
                    <a:gd name="connsiteX1" fmla="*/ 58181 w 58180"/>
                    <a:gd name="connsiteY1" fmla="*/ 29090 h 58179"/>
                    <a:gd name="connsiteX2" fmla="*/ 29091 w 58180"/>
                    <a:gd name="connsiteY2" fmla="*/ 0 h 58179"/>
                    <a:gd name="connsiteX3" fmla="*/ 1 w 58180"/>
                    <a:gd name="connsiteY3" fmla="*/ 29090 h 58179"/>
                    <a:gd name="connsiteX4" fmla="*/ 29091 w 58180"/>
                    <a:gd name="connsiteY4" fmla="*/ 58180 h 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80" h="58179">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w="15294" cap="flat">
                  <a:noFill/>
                  <a:prstDash val="solid"/>
                  <a:miter/>
                </a:ln>
              </p:spPr>
              <p:txBody>
                <a:bodyPr rtlCol="0" anchor="ctr"/>
                <a:lstStyle/>
                <a:p>
                  <a:endParaRPr lang="en-US"/>
                </a:p>
              </p:txBody>
            </p:sp>
            <p:sp>
              <p:nvSpPr>
                <p:cNvPr id="1116" name="Graphic 13">
                  <a:extLst>
                    <a:ext uri="{FF2B5EF4-FFF2-40B4-BE49-F238E27FC236}">
                      <a16:creationId xmlns:a16="http://schemas.microsoft.com/office/drawing/2014/main" id="{6C37468E-155B-40AB-A386-B0CF41A7C61A}"/>
                    </a:ext>
                  </a:extLst>
                </p:cNvPr>
                <p:cNvSpPr/>
                <p:nvPr/>
              </p:nvSpPr>
              <p:spPr>
                <a:xfrm>
                  <a:off x="12216168" y="4302274"/>
                  <a:ext cx="34907" cy="34907"/>
                </a:xfrm>
                <a:custGeom>
                  <a:avLst/>
                  <a:gdLst>
                    <a:gd name="connsiteX0" fmla="*/ 17454 w 34907"/>
                    <a:gd name="connsiteY0" fmla="*/ 34908 h 34907"/>
                    <a:gd name="connsiteX1" fmla="*/ 34908 w 34907"/>
                    <a:gd name="connsiteY1" fmla="*/ 17454 h 34907"/>
                    <a:gd name="connsiteX2" fmla="*/ 17454 w 34907"/>
                    <a:gd name="connsiteY2" fmla="*/ 0 h 34907"/>
                    <a:gd name="connsiteX3" fmla="*/ 0 w 34907"/>
                    <a:gd name="connsiteY3" fmla="*/ 17454 h 34907"/>
                    <a:gd name="connsiteX4" fmla="*/ 17454 w 34907"/>
                    <a:gd name="connsiteY4" fmla="*/ 34908 h 34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7" h="34907">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w="15294" cap="flat">
                  <a:noFill/>
                  <a:prstDash val="solid"/>
                  <a:miter/>
                </a:ln>
              </p:spPr>
              <p:txBody>
                <a:bodyPr rtlCol="0" anchor="ctr"/>
                <a:lstStyle/>
                <a:p>
                  <a:endParaRPr lang="en-US"/>
                </a:p>
              </p:txBody>
            </p:sp>
            <p:sp>
              <p:nvSpPr>
                <p:cNvPr id="1117" name="Graphic 13">
                  <a:extLst>
                    <a:ext uri="{FF2B5EF4-FFF2-40B4-BE49-F238E27FC236}">
                      <a16:creationId xmlns:a16="http://schemas.microsoft.com/office/drawing/2014/main" id="{09476D19-1120-4F87-B523-D2C7F0971BEF}"/>
                    </a:ext>
                  </a:extLst>
                </p:cNvPr>
                <p:cNvSpPr/>
                <p:nvPr/>
              </p:nvSpPr>
              <p:spPr>
                <a:xfrm>
                  <a:off x="11502853" y="3404314"/>
                  <a:ext cx="37357" cy="37357"/>
                </a:xfrm>
                <a:custGeom>
                  <a:avLst/>
                  <a:gdLst>
                    <a:gd name="connsiteX0" fmla="*/ 18679 w 37357"/>
                    <a:gd name="connsiteY0" fmla="*/ 37358 h 37357"/>
                    <a:gd name="connsiteX1" fmla="*/ 37358 w 37357"/>
                    <a:gd name="connsiteY1" fmla="*/ 18679 h 37357"/>
                    <a:gd name="connsiteX2" fmla="*/ 18679 w 37357"/>
                    <a:gd name="connsiteY2" fmla="*/ 0 h 37357"/>
                    <a:gd name="connsiteX3" fmla="*/ 0 w 37357"/>
                    <a:gd name="connsiteY3" fmla="*/ 18679 h 37357"/>
                    <a:gd name="connsiteX4" fmla="*/ 18679 w 37357"/>
                    <a:gd name="connsiteY4" fmla="*/ 37358 h 3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 h="37357">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w="15294" cap="flat">
                  <a:noFill/>
                  <a:prstDash val="solid"/>
                  <a:miter/>
                </a:ln>
              </p:spPr>
              <p:txBody>
                <a:bodyPr rtlCol="0" anchor="ctr"/>
                <a:lstStyle/>
                <a:p>
                  <a:endParaRPr lang="en-US"/>
                </a:p>
              </p:txBody>
            </p:sp>
            <p:sp>
              <p:nvSpPr>
                <p:cNvPr id="1118" name="Graphic 13">
                  <a:extLst>
                    <a:ext uri="{FF2B5EF4-FFF2-40B4-BE49-F238E27FC236}">
                      <a16:creationId xmlns:a16="http://schemas.microsoft.com/office/drawing/2014/main" id="{B2C05014-C2B1-4BB0-8B52-CEBF646BB5EF}"/>
                    </a:ext>
                  </a:extLst>
                </p:cNvPr>
                <p:cNvSpPr/>
                <p:nvPr/>
              </p:nvSpPr>
              <p:spPr>
                <a:xfrm>
                  <a:off x="10904061" y="3280300"/>
                  <a:ext cx="48074" cy="48074"/>
                </a:xfrm>
                <a:custGeom>
                  <a:avLst/>
                  <a:gdLst>
                    <a:gd name="connsiteX0" fmla="*/ 24038 w 48074"/>
                    <a:gd name="connsiteY0" fmla="*/ 48075 h 48074"/>
                    <a:gd name="connsiteX1" fmla="*/ 48075 w 48074"/>
                    <a:gd name="connsiteY1" fmla="*/ 24037 h 48074"/>
                    <a:gd name="connsiteX2" fmla="*/ 24038 w 48074"/>
                    <a:gd name="connsiteY2" fmla="*/ 0 h 48074"/>
                    <a:gd name="connsiteX3" fmla="*/ 0 w 48074"/>
                    <a:gd name="connsiteY3" fmla="*/ 24037 h 48074"/>
                    <a:gd name="connsiteX4" fmla="*/ 24038 w 48074"/>
                    <a:gd name="connsiteY4" fmla="*/ 48075 h 48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4" h="48074">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w="15294" cap="flat">
                  <a:noFill/>
                  <a:prstDash val="solid"/>
                  <a:miter/>
                </a:ln>
              </p:spPr>
              <p:txBody>
                <a:bodyPr rtlCol="0" anchor="ctr"/>
                <a:lstStyle/>
                <a:p>
                  <a:endParaRPr lang="en-US"/>
                </a:p>
              </p:txBody>
            </p:sp>
            <p:sp>
              <p:nvSpPr>
                <p:cNvPr id="1119" name="Graphic 13">
                  <a:extLst>
                    <a:ext uri="{FF2B5EF4-FFF2-40B4-BE49-F238E27FC236}">
                      <a16:creationId xmlns:a16="http://schemas.microsoft.com/office/drawing/2014/main" id="{B46F1E9A-1F15-4C20-8671-612FEE58A358}"/>
                    </a:ext>
                  </a:extLst>
                </p:cNvPr>
                <p:cNvSpPr/>
                <p:nvPr/>
              </p:nvSpPr>
              <p:spPr>
                <a:xfrm>
                  <a:off x="11090694" y="3559256"/>
                  <a:ext cx="44095" cy="44094"/>
                </a:xfrm>
                <a:custGeom>
                  <a:avLst/>
                  <a:gdLst>
                    <a:gd name="connsiteX0" fmla="*/ 22049 w 44095"/>
                    <a:gd name="connsiteY0" fmla="*/ 44094 h 44094"/>
                    <a:gd name="connsiteX1" fmla="*/ 44096 w 44095"/>
                    <a:gd name="connsiteY1" fmla="*/ 22047 h 44094"/>
                    <a:gd name="connsiteX2" fmla="*/ 22049 w 44095"/>
                    <a:gd name="connsiteY2" fmla="*/ 0 h 44094"/>
                    <a:gd name="connsiteX3" fmla="*/ 2 w 44095"/>
                    <a:gd name="connsiteY3" fmla="*/ 22047 h 44094"/>
                    <a:gd name="connsiteX4" fmla="*/ 22049 w 44095"/>
                    <a:gd name="connsiteY4" fmla="*/ 44094 h 44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 h="44094">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w="15294" cap="flat">
                  <a:noFill/>
                  <a:prstDash val="solid"/>
                  <a:miter/>
                </a:ln>
              </p:spPr>
              <p:txBody>
                <a:bodyPr rtlCol="0" anchor="ctr"/>
                <a:lstStyle/>
                <a:p>
                  <a:endParaRPr lang="en-US"/>
                </a:p>
              </p:txBody>
            </p:sp>
            <p:sp>
              <p:nvSpPr>
                <p:cNvPr id="1120" name="Graphic 13">
                  <a:extLst>
                    <a:ext uri="{FF2B5EF4-FFF2-40B4-BE49-F238E27FC236}">
                      <a16:creationId xmlns:a16="http://schemas.microsoft.com/office/drawing/2014/main" id="{84B393C3-A6B7-435F-A970-0EAEEB414E73}"/>
                    </a:ext>
                  </a:extLst>
                </p:cNvPr>
                <p:cNvSpPr/>
                <p:nvPr/>
              </p:nvSpPr>
              <p:spPr>
                <a:xfrm>
                  <a:off x="12743918" y="3577170"/>
                  <a:ext cx="34604" cy="34601"/>
                </a:xfrm>
                <a:custGeom>
                  <a:avLst/>
                  <a:gdLst>
                    <a:gd name="connsiteX0" fmla="*/ 17303 w 34604"/>
                    <a:gd name="connsiteY0" fmla="*/ 34602 h 34601"/>
                    <a:gd name="connsiteX1" fmla="*/ 34604 w 34604"/>
                    <a:gd name="connsiteY1" fmla="*/ 17301 h 34601"/>
                    <a:gd name="connsiteX2" fmla="*/ 17303 w 34604"/>
                    <a:gd name="connsiteY2" fmla="*/ 0 h 34601"/>
                    <a:gd name="connsiteX3" fmla="*/ 2 w 34604"/>
                    <a:gd name="connsiteY3" fmla="*/ 17301 h 34601"/>
                    <a:gd name="connsiteX4" fmla="*/ 17303 w 34604"/>
                    <a:gd name="connsiteY4" fmla="*/ 34602 h 3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04" h="34601">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w="15294" cap="flat">
                  <a:noFill/>
                  <a:prstDash val="solid"/>
                  <a:miter/>
                </a:ln>
              </p:spPr>
              <p:txBody>
                <a:bodyPr rtlCol="0" anchor="ctr"/>
                <a:lstStyle/>
                <a:p>
                  <a:endParaRPr lang="en-US"/>
                </a:p>
              </p:txBody>
            </p:sp>
          </p:grpSp>
        </p:grpSp>
        <p:grpSp>
          <p:nvGrpSpPr>
            <p:cNvPr id="1121" name="Graphic 13">
              <a:extLst>
                <a:ext uri="{FF2B5EF4-FFF2-40B4-BE49-F238E27FC236}">
                  <a16:creationId xmlns:a16="http://schemas.microsoft.com/office/drawing/2014/main" id="{9987915A-0BD8-4ABB-BB21-043EB6FBC38B}"/>
                </a:ext>
              </a:extLst>
            </p:cNvPr>
            <p:cNvGrpSpPr/>
            <p:nvPr/>
          </p:nvGrpSpPr>
          <p:grpSpPr>
            <a:xfrm>
              <a:off x="9377147" y="1869133"/>
              <a:ext cx="1288223" cy="3042037"/>
              <a:chOff x="9377147" y="1869133"/>
              <a:chExt cx="1288223" cy="3042037"/>
            </a:xfrm>
            <a:solidFill>
              <a:srgbClr val="143F57"/>
            </a:solidFill>
          </p:grpSpPr>
          <p:sp>
            <p:nvSpPr>
              <p:cNvPr id="1122" name="Graphic 13">
                <a:extLst>
                  <a:ext uri="{FF2B5EF4-FFF2-40B4-BE49-F238E27FC236}">
                    <a16:creationId xmlns:a16="http://schemas.microsoft.com/office/drawing/2014/main" id="{9AEAABD4-2425-4D23-BFD9-C0B9619AF1F0}"/>
                  </a:ext>
                </a:extLst>
              </p:cNvPr>
              <p:cNvSpPr/>
              <p:nvPr/>
            </p:nvSpPr>
            <p:spPr>
              <a:xfrm>
                <a:off x="9377147" y="2404540"/>
                <a:ext cx="1287916" cy="831511"/>
              </a:xfrm>
              <a:custGeom>
                <a:avLst/>
                <a:gdLst>
                  <a:gd name="connsiteX0" fmla="*/ 0 w 1287916"/>
                  <a:gd name="connsiteY0" fmla="*/ 0 h 831511"/>
                  <a:gd name="connsiteX1" fmla="*/ 1287917 w 1287916"/>
                  <a:gd name="connsiteY1" fmla="*/ 440176 h 831511"/>
                  <a:gd name="connsiteX2" fmla="*/ 1287611 w 1287916"/>
                  <a:gd name="connsiteY2" fmla="*/ 440789 h 831511"/>
                  <a:gd name="connsiteX3" fmla="*/ 1124860 w 1287916"/>
                  <a:gd name="connsiteY3" fmla="*/ 831512 h 831511"/>
                  <a:gd name="connsiteX4" fmla="*/ 1124248 w 1287916"/>
                  <a:gd name="connsiteY4" fmla="*/ 831053 h 831511"/>
                  <a:gd name="connsiteX5" fmla="*/ 0 w 1287916"/>
                  <a:gd name="connsiteY5" fmla="*/ 0 h 831511"/>
                  <a:gd name="connsiteX6" fmla="*/ 1286386 w 1287916"/>
                  <a:gd name="connsiteY6" fmla="*/ 440789 h 831511"/>
                  <a:gd name="connsiteX7" fmla="*/ 6584 w 1287916"/>
                  <a:gd name="connsiteY7" fmla="*/ 3368 h 831511"/>
                  <a:gd name="connsiteX8" fmla="*/ 1124401 w 1287916"/>
                  <a:gd name="connsiteY8" fmla="*/ 829521 h 831511"/>
                  <a:gd name="connsiteX9" fmla="*/ 1286386 w 1287916"/>
                  <a:gd name="connsiteY9" fmla="*/ 440789 h 83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916" h="831511">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w="15294" cap="flat">
                <a:noFill/>
                <a:prstDash val="solid"/>
                <a:miter/>
              </a:ln>
            </p:spPr>
            <p:txBody>
              <a:bodyPr rtlCol="0" anchor="ctr"/>
              <a:lstStyle/>
              <a:p>
                <a:endParaRPr lang="en-US"/>
              </a:p>
            </p:txBody>
          </p:sp>
          <p:sp>
            <p:nvSpPr>
              <p:cNvPr id="1123" name="Graphic 13">
                <a:extLst>
                  <a:ext uri="{FF2B5EF4-FFF2-40B4-BE49-F238E27FC236}">
                    <a16:creationId xmlns:a16="http://schemas.microsoft.com/office/drawing/2014/main" id="{5AA5AAC8-2665-4CD7-A0F0-A757684F3CED}"/>
                  </a:ext>
                </a:extLst>
              </p:cNvPr>
              <p:cNvSpPr/>
              <p:nvPr/>
            </p:nvSpPr>
            <p:spPr>
              <a:xfrm>
                <a:off x="9379138" y="1869133"/>
                <a:ext cx="1286232" cy="976961"/>
              </a:xfrm>
              <a:custGeom>
                <a:avLst/>
                <a:gdLst>
                  <a:gd name="connsiteX0" fmla="*/ 765218 w 1286232"/>
                  <a:gd name="connsiteY0" fmla="*/ 0 h 976961"/>
                  <a:gd name="connsiteX1" fmla="*/ 765524 w 1286232"/>
                  <a:gd name="connsiteY1" fmla="*/ 612 h 976961"/>
                  <a:gd name="connsiteX2" fmla="*/ 1286233 w 1286232"/>
                  <a:gd name="connsiteY2" fmla="*/ 976961 h 976961"/>
                  <a:gd name="connsiteX3" fmla="*/ 1284855 w 1286232"/>
                  <a:gd name="connsiteY3" fmla="*/ 976502 h 976961"/>
                  <a:gd name="connsiteX4" fmla="*/ 0 w 1286232"/>
                  <a:gd name="connsiteY4" fmla="*/ 537398 h 976961"/>
                  <a:gd name="connsiteX5" fmla="*/ 919 w 1286232"/>
                  <a:gd name="connsiteY5" fmla="*/ 536785 h 976961"/>
                  <a:gd name="connsiteX6" fmla="*/ 765218 w 1286232"/>
                  <a:gd name="connsiteY6" fmla="*/ 0 h 976961"/>
                  <a:gd name="connsiteX7" fmla="*/ 1283937 w 1286232"/>
                  <a:gd name="connsiteY7" fmla="*/ 974818 h 976961"/>
                  <a:gd name="connsiteX8" fmla="*/ 764911 w 1286232"/>
                  <a:gd name="connsiteY8" fmla="*/ 1684 h 976961"/>
                  <a:gd name="connsiteX9" fmla="*/ 2603 w 1286232"/>
                  <a:gd name="connsiteY9" fmla="*/ 536938 h 976961"/>
                  <a:gd name="connsiteX10" fmla="*/ 1283937 w 1286232"/>
                  <a:gd name="connsiteY10" fmla="*/ 974818 h 97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6232" h="976961">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w="15294" cap="flat">
                <a:noFill/>
                <a:prstDash val="solid"/>
                <a:miter/>
              </a:ln>
            </p:spPr>
            <p:txBody>
              <a:bodyPr rtlCol="0" anchor="ctr"/>
              <a:lstStyle/>
              <a:p>
                <a:endParaRPr lang="en-US"/>
              </a:p>
            </p:txBody>
          </p:sp>
          <p:sp>
            <p:nvSpPr>
              <p:cNvPr id="1124" name="Graphic 13">
                <a:extLst>
                  <a:ext uri="{FF2B5EF4-FFF2-40B4-BE49-F238E27FC236}">
                    <a16:creationId xmlns:a16="http://schemas.microsoft.com/office/drawing/2014/main" id="{97DAB0FE-D97C-4341-9B9F-E1BD32CA9084}"/>
                  </a:ext>
                </a:extLst>
              </p:cNvPr>
              <p:cNvSpPr/>
              <p:nvPr/>
            </p:nvSpPr>
            <p:spPr>
              <a:xfrm>
                <a:off x="9802472" y="3233909"/>
                <a:ext cx="846210" cy="1675271"/>
              </a:xfrm>
              <a:custGeom>
                <a:avLst/>
                <a:gdLst>
                  <a:gd name="connsiteX0" fmla="*/ 699076 w 846210"/>
                  <a:gd name="connsiteY0" fmla="*/ 0 h 1675271"/>
                  <a:gd name="connsiteX1" fmla="*/ 699689 w 846210"/>
                  <a:gd name="connsiteY1" fmla="*/ 766 h 1675271"/>
                  <a:gd name="connsiteX2" fmla="*/ 846210 w 846210"/>
                  <a:gd name="connsiteY2" fmla="*/ 179898 h 1675271"/>
                  <a:gd name="connsiteX3" fmla="*/ 846057 w 846210"/>
                  <a:gd name="connsiteY3" fmla="*/ 180204 h 1675271"/>
                  <a:gd name="connsiteX4" fmla="*/ 1072 w 846210"/>
                  <a:gd name="connsiteY4" fmla="*/ 1675272 h 1675271"/>
                  <a:gd name="connsiteX5" fmla="*/ 0 w 846210"/>
                  <a:gd name="connsiteY5" fmla="*/ 1674813 h 1675271"/>
                  <a:gd name="connsiteX6" fmla="*/ 699076 w 846210"/>
                  <a:gd name="connsiteY6" fmla="*/ 0 h 1675271"/>
                  <a:gd name="connsiteX7" fmla="*/ 844832 w 846210"/>
                  <a:gd name="connsiteY7" fmla="*/ 179898 h 1675271"/>
                  <a:gd name="connsiteX8" fmla="*/ 699383 w 846210"/>
                  <a:gd name="connsiteY8" fmla="*/ 2143 h 1675271"/>
                  <a:gd name="connsiteX9" fmla="*/ 4593 w 846210"/>
                  <a:gd name="connsiteY9" fmla="*/ 1666239 h 1675271"/>
                  <a:gd name="connsiteX10" fmla="*/ 844832 w 846210"/>
                  <a:gd name="connsiteY10" fmla="*/ 179898 h 167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10" h="1675271">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w="15294" cap="flat">
                <a:noFill/>
                <a:prstDash val="solid"/>
                <a:miter/>
              </a:ln>
            </p:spPr>
            <p:txBody>
              <a:bodyPr rtlCol="0" anchor="ctr"/>
              <a:lstStyle/>
              <a:p>
                <a:endParaRPr lang="en-US"/>
              </a:p>
            </p:txBody>
          </p:sp>
          <p:sp>
            <p:nvSpPr>
              <p:cNvPr id="1125" name="Graphic 13">
                <a:extLst>
                  <a:ext uri="{FF2B5EF4-FFF2-40B4-BE49-F238E27FC236}">
                    <a16:creationId xmlns:a16="http://schemas.microsoft.com/office/drawing/2014/main" id="{0A72E601-B5EF-48C7-8452-AE008D2C50FB}"/>
                  </a:ext>
                </a:extLst>
              </p:cNvPr>
              <p:cNvSpPr/>
              <p:nvPr/>
            </p:nvSpPr>
            <p:spPr>
              <a:xfrm>
                <a:off x="9379597" y="2405000"/>
                <a:ext cx="1122717" cy="2506171"/>
              </a:xfrm>
              <a:custGeom>
                <a:avLst/>
                <a:gdLst>
                  <a:gd name="connsiteX0" fmla="*/ 0 w 1122717"/>
                  <a:gd name="connsiteY0" fmla="*/ 0 h 2506171"/>
                  <a:gd name="connsiteX1" fmla="*/ 1072 w 1122717"/>
                  <a:gd name="connsiteY1" fmla="*/ 919 h 2506171"/>
                  <a:gd name="connsiteX2" fmla="*/ 1122717 w 1122717"/>
                  <a:gd name="connsiteY2" fmla="*/ 829981 h 2506171"/>
                  <a:gd name="connsiteX3" fmla="*/ 1122564 w 1122717"/>
                  <a:gd name="connsiteY3" fmla="*/ 830440 h 2506171"/>
                  <a:gd name="connsiteX4" fmla="*/ 423028 w 1122717"/>
                  <a:gd name="connsiteY4" fmla="*/ 2506171 h 2506171"/>
                  <a:gd name="connsiteX5" fmla="*/ 422722 w 1122717"/>
                  <a:gd name="connsiteY5" fmla="*/ 2504181 h 2506171"/>
                  <a:gd name="connsiteX6" fmla="*/ 0 w 1122717"/>
                  <a:gd name="connsiteY6" fmla="*/ 0 h 2506171"/>
                  <a:gd name="connsiteX7" fmla="*/ 1121492 w 1122717"/>
                  <a:gd name="connsiteY7" fmla="*/ 830287 h 2506171"/>
                  <a:gd name="connsiteX8" fmla="*/ 1684 w 1122717"/>
                  <a:gd name="connsiteY8" fmla="*/ 2603 h 2506171"/>
                  <a:gd name="connsiteX9" fmla="*/ 423641 w 1122717"/>
                  <a:gd name="connsiteY9" fmla="*/ 2501885 h 2506171"/>
                  <a:gd name="connsiteX10" fmla="*/ 1121492 w 1122717"/>
                  <a:gd name="connsiteY10" fmla="*/ 830287 h 250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2717" h="2506171">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w="15294" cap="flat">
                <a:noFill/>
                <a:prstDash val="solid"/>
                <a:miter/>
              </a:ln>
            </p:spPr>
            <p:txBody>
              <a:bodyPr rtlCol="0" anchor="ctr"/>
              <a:lstStyle/>
              <a:p>
                <a:endParaRPr lang="en-US"/>
              </a:p>
            </p:txBody>
          </p:sp>
        </p:grpSp>
        <p:grpSp>
          <p:nvGrpSpPr>
            <p:cNvPr id="1126" name="Graphic 13">
              <a:extLst>
                <a:ext uri="{FF2B5EF4-FFF2-40B4-BE49-F238E27FC236}">
                  <a16:creationId xmlns:a16="http://schemas.microsoft.com/office/drawing/2014/main" id="{49E646A9-7ED6-4B49-AE1B-B8F906384EF1}"/>
                </a:ext>
              </a:extLst>
            </p:cNvPr>
            <p:cNvGrpSpPr/>
            <p:nvPr/>
          </p:nvGrpSpPr>
          <p:grpSpPr>
            <a:xfrm>
              <a:off x="9350737" y="1831814"/>
              <a:ext cx="1351914" cy="1615331"/>
              <a:chOff x="9350737" y="1831814"/>
              <a:chExt cx="1351914" cy="1615331"/>
            </a:xfrm>
            <a:solidFill>
              <a:srgbClr val="143F57"/>
            </a:solidFill>
          </p:grpSpPr>
          <p:sp>
            <p:nvSpPr>
              <p:cNvPr id="1127" name="Graphic 13">
                <a:extLst>
                  <a:ext uri="{FF2B5EF4-FFF2-40B4-BE49-F238E27FC236}">
                    <a16:creationId xmlns:a16="http://schemas.microsoft.com/office/drawing/2014/main" id="{AC4A8BE4-8F94-45D5-BB11-3202774F5C48}"/>
                  </a:ext>
                </a:extLst>
              </p:cNvPr>
              <p:cNvSpPr/>
              <p:nvPr/>
            </p:nvSpPr>
            <p:spPr>
              <a:xfrm>
                <a:off x="9350737" y="2376484"/>
                <a:ext cx="52170" cy="52285"/>
              </a:xfrm>
              <a:custGeom>
                <a:avLst/>
                <a:gdLst>
                  <a:gd name="connsiteX0" fmla="*/ 7579 w 52170"/>
                  <a:gd name="connsiteY0" fmla="*/ 44592 h 52285"/>
                  <a:gd name="connsiteX1" fmla="*/ 44477 w 52170"/>
                  <a:gd name="connsiteY1" fmla="*/ 44592 h 52285"/>
                  <a:gd name="connsiteX2" fmla="*/ 44477 w 52170"/>
                  <a:gd name="connsiteY2" fmla="*/ 7694 h 52285"/>
                  <a:gd name="connsiteX3" fmla="*/ 7579 w 52170"/>
                  <a:gd name="connsiteY3" fmla="*/ 7694 h 52285"/>
                  <a:gd name="connsiteX4" fmla="*/ 7579 w 52170"/>
                  <a:gd name="connsiteY4" fmla="*/ 44592 h 5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70" h="52285">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w="15294" cap="flat">
                <a:noFill/>
                <a:prstDash val="solid"/>
                <a:miter/>
              </a:ln>
            </p:spPr>
            <p:txBody>
              <a:bodyPr rtlCol="0" anchor="ctr"/>
              <a:lstStyle/>
              <a:p>
                <a:endParaRPr lang="en-US"/>
              </a:p>
            </p:txBody>
          </p:sp>
          <p:sp>
            <p:nvSpPr>
              <p:cNvPr id="1128" name="Graphic 13">
                <a:extLst>
                  <a:ext uri="{FF2B5EF4-FFF2-40B4-BE49-F238E27FC236}">
                    <a16:creationId xmlns:a16="http://schemas.microsoft.com/office/drawing/2014/main" id="{56D51435-2AB3-4855-BEB1-2F8AFF43609F}"/>
                  </a:ext>
                </a:extLst>
              </p:cNvPr>
              <p:cNvSpPr/>
              <p:nvPr/>
            </p:nvSpPr>
            <p:spPr>
              <a:xfrm>
                <a:off x="10106002" y="1831814"/>
                <a:ext cx="76437" cy="76322"/>
              </a:xfrm>
              <a:custGeom>
                <a:avLst/>
                <a:gdLst>
                  <a:gd name="connsiteX0" fmla="*/ 11253 w 76437"/>
                  <a:gd name="connsiteY0" fmla="*/ 65184 h 76322"/>
                  <a:gd name="connsiteX1" fmla="*/ 65299 w 76437"/>
                  <a:gd name="connsiteY1" fmla="*/ 65184 h 76322"/>
                  <a:gd name="connsiteX2" fmla="*/ 65299 w 76437"/>
                  <a:gd name="connsiteY2" fmla="*/ 11138 h 76322"/>
                  <a:gd name="connsiteX3" fmla="*/ 11253 w 76437"/>
                  <a:gd name="connsiteY3" fmla="*/ 11138 h 76322"/>
                  <a:gd name="connsiteX4" fmla="*/ 11253 w 76437"/>
                  <a:gd name="connsiteY4" fmla="*/ 65184 h 76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7" h="76322">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w="15294" cap="flat">
                <a:noFill/>
                <a:prstDash val="solid"/>
                <a:miter/>
              </a:ln>
            </p:spPr>
            <p:txBody>
              <a:bodyPr rtlCol="0" anchor="ctr"/>
              <a:lstStyle/>
              <a:p>
                <a:endParaRPr lang="en-US"/>
              </a:p>
            </p:txBody>
          </p:sp>
          <p:sp>
            <p:nvSpPr>
              <p:cNvPr id="1129" name="Graphic 13">
                <a:extLst>
                  <a:ext uri="{FF2B5EF4-FFF2-40B4-BE49-F238E27FC236}">
                    <a16:creationId xmlns:a16="http://schemas.microsoft.com/office/drawing/2014/main" id="{D5CBA7FE-1A5C-4C3A-8AE3-464DA96A0376}"/>
                  </a:ext>
                </a:extLst>
              </p:cNvPr>
              <p:cNvSpPr/>
              <p:nvPr/>
            </p:nvSpPr>
            <p:spPr>
              <a:xfrm>
                <a:off x="10625946" y="2806670"/>
                <a:ext cx="76705" cy="76705"/>
              </a:xfrm>
              <a:custGeom>
                <a:avLst/>
                <a:gdLst>
                  <a:gd name="connsiteX0" fmla="*/ 11253 w 76705"/>
                  <a:gd name="connsiteY0" fmla="*/ 65452 h 76705"/>
                  <a:gd name="connsiteX1" fmla="*/ 65452 w 76705"/>
                  <a:gd name="connsiteY1" fmla="*/ 65452 h 76705"/>
                  <a:gd name="connsiteX2" fmla="*/ 65452 w 76705"/>
                  <a:gd name="connsiteY2" fmla="*/ 11253 h 76705"/>
                  <a:gd name="connsiteX3" fmla="*/ 11253 w 76705"/>
                  <a:gd name="connsiteY3" fmla="*/ 11253 h 76705"/>
                  <a:gd name="connsiteX4" fmla="*/ 11253 w 76705"/>
                  <a:gd name="connsiteY4" fmla="*/ 65452 h 76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05" h="76705">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w="15294" cap="flat">
                <a:noFill/>
                <a:prstDash val="solid"/>
                <a:miter/>
              </a:ln>
            </p:spPr>
            <p:txBody>
              <a:bodyPr rtlCol="0" anchor="ctr"/>
              <a:lstStyle/>
              <a:p>
                <a:endParaRPr lang="en-US"/>
              </a:p>
            </p:txBody>
          </p:sp>
          <p:sp>
            <p:nvSpPr>
              <p:cNvPr id="1130" name="Graphic 13">
                <a:extLst>
                  <a:ext uri="{FF2B5EF4-FFF2-40B4-BE49-F238E27FC236}">
                    <a16:creationId xmlns:a16="http://schemas.microsoft.com/office/drawing/2014/main" id="{C3992F05-24E8-4E5C-9A5D-F02D3E570256}"/>
                  </a:ext>
                </a:extLst>
              </p:cNvPr>
              <p:cNvSpPr/>
              <p:nvPr/>
            </p:nvSpPr>
            <p:spPr>
              <a:xfrm>
                <a:off x="10476707" y="3209871"/>
                <a:ext cx="50103" cy="50218"/>
              </a:xfrm>
              <a:custGeom>
                <a:avLst/>
                <a:gdLst>
                  <a:gd name="connsiteX0" fmla="*/ 7234 w 50103"/>
                  <a:gd name="connsiteY0" fmla="*/ 42869 h 50218"/>
                  <a:gd name="connsiteX1" fmla="*/ 42755 w 50103"/>
                  <a:gd name="connsiteY1" fmla="*/ 42869 h 50218"/>
                  <a:gd name="connsiteX2" fmla="*/ 42755 w 50103"/>
                  <a:gd name="connsiteY2" fmla="*/ 7349 h 50218"/>
                  <a:gd name="connsiteX3" fmla="*/ 7234 w 50103"/>
                  <a:gd name="connsiteY3" fmla="*/ 7349 h 50218"/>
                  <a:gd name="connsiteX4" fmla="*/ 7234 w 50103"/>
                  <a:gd name="connsiteY4" fmla="*/ 42869 h 5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3" h="50218">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w="15294" cap="flat">
                <a:noFill/>
                <a:prstDash val="solid"/>
                <a:miter/>
              </a:ln>
            </p:spPr>
            <p:txBody>
              <a:bodyPr rtlCol="0" anchor="ctr"/>
              <a:lstStyle/>
              <a:p>
                <a:endParaRPr lang="en-US"/>
              </a:p>
            </p:txBody>
          </p:sp>
          <p:sp>
            <p:nvSpPr>
              <p:cNvPr id="1131" name="Graphic 13">
                <a:extLst>
                  <a:ext uri="{FF2B5EF4-FFF2-40B4-BE49-F238E27FC236}">
                    <a16:creationId xmlns:a16="http://schemas.microsoft.com/office/drawing/2014/main" id="{F22AB9CA-AB11-4109-9B4F-CA6E8BA39660}"/>
                  </a:ext>
                </a:extLst>
              </p:cNvPr>
              <p:cNvSpPr/>
              <p:nvPr/>
            </p:nvSpPr>
            <p:spPr>
              <a:xfrm>
                <a:off x="10614731" y="3380621"/>
                <a:ext cx="66677" cy="66524"/>
              </a:xfrm>
              <a:custGeom>
                <a:avLst/>
                <a:gdLst>
                  <a:gd name="connsiteX0" fmla="*/ 9760 w 66677"/>
                  <a:gd name="connsiteY0" fmla="*/ 56764 h 66524"/>
                  <a:gd name="connsiteX1" fmla="*/ 56917 w 66677"/>
                  <a:gd name="connsiteY1" fmla="*/ 56764 h 66524"/>
                  <a:gd name="connsiteX2" fmla="*/ 56917 w 66677"/>
                  <a:gd name="connsiteY2" fmla="*/ 9760 h 66524"/>
                  <a:gd name="connsiteX3" fmla="*/ 9760 w 66677"/>
                  <a:gd name="connsiteY3" fmla="*/ 9760 h 66524"/>
                  <a:gd name="connsiteX4" fmla="*/ 9760 w 66677"/>
                  <a:gd name="connsiteY4" fmla="*/ 56764 h 66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7" h="66524">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w="15294" cap="flat">
                <a:noFill/>
                <a:prstDash val="solid"/>
                <a:miter/>
              </a:ln>
            </p:spPr>
            <p:txBody>
              <a:bodyPr rtlCol="0" anchor="ctr"/>
              <a:lstStyle/>
              <a:p>
                <a:endParaRPr lang="en-US"/>
              </a:p>
            </p:txBody>
          </p:sp>
        </p:grpSp>
      </p:grpSp>
      <p:grpSp>
        <p:nvGrpSpPr>
          <p:cNvPr id="1132" name="Graphic 13">
            <a:extLst>
              <a:ext uri="{FF2B5EF4-FFF2-40B4-BE49-F238E27FC236}">
                <a16:creationId xmlns:a16="http://schemas.microsoft.com/office/drawing/2014/main" id="{65153F07-478A-4185-9BC7-CDA40747EB07}"/>
              </a:ext>
            </a:extLst>
          </p:cNvPr>
          <p:cNvGrpSpPr/>
          <p:nvPr/>
        </p:nvGrpSpPr>
        <p:grpSpPr>
          <a:xfrm>
            <a:off x="7860492" y="3492503"/>
            <a:ext cx="4401837" cy="3124867"/>
            <a:chOff x="7860492" y="3492503"/>
            <a:chExt cx="4401837" cy="3124867"/>
          </a:xfrm>
          <a:solidFill>
            <a:srgbClr val="172430">
              <a:alpha val="35000"/>
            </a:srgbClr>
          </a:solidFill>
        </p:grpSpPr>
        <p:grpSp>
          <p:nvGrpSpPr>
            <p:cNvPr id="1133" name="Graphic 13">
              <a:extLst>
                <a:ext uri="{FF2B5EF4-FFF2-40B4-BE49-F238E27FC236}">
                  <a16:creationId xmlns:a16="http://schemas.microsoft.com/office/drawing/2014/main" id="{4587A133-917C-4270-A55B-EA422DD55D80}"/>
                </a:ext>
              </a:extLst>
            </p:cNvPr>
            <p:cNvGrpSpPr/>
            <p:nvPr/>
          </p:nvGrpSpPr>
          <p:grpSpPr>
            <a:xfrm>
              <a:off x="7860492" y="3492503"/>
              <a:ext cx="3336764" cy="3124867"/>
              <a:chOff x="7860492" y="3492503"/>
              <a:chExt cx="3336764" cy="3124867"/>
            </a:xfrm>
            <a:grpFill/>
          </p:grpSpPr>
          <p:grpSp>
            <p:nvGrpSpPr>
              <p:cNvPr id="1134" name="Graphic 13">
                <a:extLst>
                  <a:ext uri="{FF2B5EF4-FFF2-40B4-BE49-F238E27FC236}">
                    <a16:creationId xmlns:a16="http://schemas.microsoft.com/office/drawing/2014/main" id="{645695DD-6EC1-437E-8EC3-1220C00297E2}"/>
                  </a:ext>
                </a:extLst>
              </p:cNvPr>
              <p:cNvGrpSpPr/>
              <p:nvPr/>
            </p:nvGrpSpPr>
            <p:grpSpPr>
              <a:xfrm>
                <a:off x="7886673" y="3517153"/>
                <a:ext cx="3238471" cy="3057501"/>
                <a:chOff x="7886673" y="3517153"/>
                <a:chExt cx="3238471" cy="3057501"/>
              </a:xfrm>
              <a:grpFill/>
            </p:grpSpPr>
            <p:sp>
              <p:nvSpPr>
                <p:cNvPr id="1135" name="Graphic 13">
                  <a:extLst>
                    <a:ext uri="{FF2B5EF4-FFF2-40B4-BE49-F238E27FC236}">
                      <a16:creationId xmlns:a16="http://schemas.microsoft.com/office/drawing/2014/main" id="{27D3F2E6-215F-4149-B2EE-F991A346F1CF}"/>
                    </a:ext>
                  </a:extLst>
                </p:cNvPr>
                <p:cNvSpPr/>
                <p:nvPr/>
              </p:nvSpPr>
              <p:spPr>
                <a:xfrm>
                  <a:off x="9798185" y="4902444"/>
                  <a:ext cx="1326958" cy="898265"/>
                </a:xfrm>
                <a:custGeom>
                  <a:avLst/>
                  <a:gdLst>
                    <a:gd name="connsiteX0" fmla="*/ 918476 w 1326958"/>
                    <a:gd name="connsiteY0" fmla="*/ 183879 h 898265"/>
                    <a:gd name="connsiteX1" fmla="*/ 918628 w 1326958"/>
                    <a:gd name="connsiteY1" fmla="*/ 183879 h 898265"/>
                    <a:gd name="connsiteX2" fmla="*/ 1325887 w 1326958"/>
                    <a:gd name="connsiteY2" fmla="*/ 896428 h 898265"/>
                    <a:gd name="connsiteX3" fmla="*/ 1326959 w 1326958"/>
                    <a:gd name="connsiteY3" fmla="*/ 898266 h 898265"/>
                    <a:gd name="connsiteX4" fmla="*/ 2144 w 1326958"/>
                    <a:gd name="connsiteY4" fmla="*/ 1378 h 898265"/>
                    <a:gd name="connsiteX5" fmla="*/ 0 w 1326958"/>
                    <a:gd name="connsiteY5" fmla="*/ 0 h 898265"/>
                    <a:gd name="connsiteX6" fmla="*/ 918476 w 1326958"/>
                    <a:gd name="connsiteY6" fmla="*/ 183879 h 898265"/>
                    <a:gd name="connsiteX7" fmla="*/ 918016 w 1326958"/>
                    <a:gd name="connsiteY7" fmla="*/ 184798 h 898265"/>
                    <a:gd name="connsiteX8" fmla="*/ 4746 w 1326958"/>
                    <a:gd name="connsiteY8" fmla="*/ 2143 h 898265"/>
                    <a:gd name="connsiteX9" fmla="*/ 1323897 w 1326958"/>
                    <a:gd name="connsiteY9" fmla="*/ 895050 h 898265"/>
                    <a:gd name="connsiteX10" fmla="*/ 918016 w 1326958"/>
                    <a:gd name="connsiteY10" fmla="*/ 184798 h 89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958" h="898265">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grpFill/>
                <a:ln w="15294" cap="flat">
                  <a:noFill/>
                  <a:prstDash val="solid"/>
                  <a:miter/>
                </a:ln>
              </p:spPr>
              <p:txBody>
                <a:bodyPr rtlCol="0" anchor="ctr"/>
                <a:lstStyle/>
                <a:p>
                  <a:endParaRPr lang="en-US"/>
                </a:p>
              </p:txBody>
            </p:sp>
            <p:sp>
              <p:nvSpPr>
                <p:cNvPr id="1136" name="Graphic 13">
                  <a:extLst>
                    <a:ext uri="{FF2B5EF4-FFF2-40B4-BE49-F238E27FC236}">
                      <a16:creationId xmlns:a16="http://schemas.microsoft.com/office/drawing/2014/main" id="{35298EE7-D331-4D6D-B7D3-0C3D2CABA932}"/>
                    </a:ext>
                  </a:extLst>
                </p:cNvPr>
                <p:cNvSpPr/>
                <p:nvPr/>
              </p:nvSpPr>
              <p:spPr>
                <a:xfrm rot="-4704616">
                  <a:off x="7848352" y="5442164"/>
                  <a:ext cx="810373" cy="1071"/>
                </a:xfrm>
                <a:custGeom>
                  <a:avLst/>
                  <a:gdLst>
                    <a:gd name="connsiteX0" fmla="*/ 0 w 810373"/>
                    <a:gd name="connsiteY0" fmla="*/ 0 h 1071"/>
                    <a:gd name="connsiteX1" fmla="*/ 810374 w 810373"/>
                    <a:gd name="connsiteY1" fmla="*/ 0 h 1071"/>
                    <a:gd name="connsiteX2" fmla="*/ 810374 w 810373"/>
                    <a:gd name="connsiteY2" fmla="*/ 1072 h 1071"/>
                    <a:gd name="connsiteX3" fmla="*/ 0 w 810373"/>
                    <a:gd name="connsiteY3" fmla="*/ 1072 h 1071"/>
                  </a:gdLst>
                  <a:ahLst/>
                  <a:cxnLst>
                    <a:cxn ang="0">
                      <a:pos x="connsiteX0" y="connsiteY0"/>
                    </a:cxn>
                    <a:cxn ang="0">
                      <a:pos x="connsiteX1" y="connsiteY1"/>
                    </a:cxn>
                    <a:cxn ang="0">
                      <a:pos x="connsiteX2" y="connsiteY2"/>
                    </a:cxn>
                    <a:cxn ang="0">
                      <a:pos x="connsiteX3" y="connsiteY3"/>
                    </a:cxn>
                  </a:cxnLst>
                  <a:rect l="l" t="t" r="r" b="b"/>
                  <a:pathLst>
                    <a:path w="810373" h="1071">
                      <a:moveTo>
                        <a:pt x="0" y="0"/>
                      </a:moveTo>
                      <a:lnTo>
                        <a:pt x="810374" y="0"/>
                      </a:lnTo>
                      <a:lnTo>
                        <a:pt x="810374" y="1072"/>
                      </a:lnTo>
                      <a:lnTo>
                        <a:pt x="0" y="1072"/>
                      </a:lnTo>
                      <a:close/>
                    </a:path>
                  </a:pathLst>
                </a:custGeom>
                <a:grpFill/>
                <a:ln w="15294" cap="flat">
                  <a:noFill/>
                  <a:prstDash val="solid"/>
                  <a:miter/>
                </a:ln>
              </p:spPr>
              <p:txBody>
                <a:bodyPr rtlCol="0" anchor="ctr"/>
                <a:lstStyle/>
                <a:p>
                  <a:endParaRPr lang="en-US"/>
                </a:p>
              </p:txBody>
            </p:sp>
            <p:sp>
              <p:nvSpPr>
                <p:cNvPr id="1137" name="Graphic 13">
                  <a:extLst>
                    <a:ext uri="{FF2B5EF4-FFF2-40B4-BE49-F238E27FC236}">
                      <a16:creationId xmlns:a16="http://schemas.microsoft.com/office/drawing/2014/main" id="{1BC46EDC-A619-4088-9A01-A69D7AC15406}"/>
                    </a:ext>
                  </a:extLst>
                </p:cNvPr>
                <p:cNvSpPr/>
                <p:nvPr/>
              </p:nvSpPr>
              <p:spPr>
                <a:xfrm>
                  <a:off x="8334351" y="3518224"/>
                  <a:ext cx="1467202" cy="1528291"/>
                </a:xfrm>
                <a:custGeom>
                  <a:avLst/>
                  <a:gdLst>
                    <a:gd name="connsiteX0" fmla="*/ 1466590 w 1467202"/>
                    <a:gd name="connsiteY0" fmla="*/ 1384986 h 1528291"/>
                    <a:gd name="connsiteX1" fmla="*/ 1467202 w 1467202"/>
                    <a:gd name="connsiteY1" fmla="*/ 1385751 h 1528291"/>
                    <a:gd name="connsiteX2" fmla="*/ 765 w 1467202"/>
                    <a:gd name="connsiteY2" fmla="*/ 1528292 h 1528291"/>
                    <a:gd name="connsiteX3" fmla="*/ 0 w 1467202"/>
                    <a:gd name="connsiteY3" fmla="*/ 1528292 h 1528291"/>
                    <a:gd name="connsiteX4" fmla="*/ 366533 w 1467202"/>
                    <a:gd name="connsiteY4" fmla="*/ 1072 h 1528291"/>
                    <a:gd name="connsiteX5" fmla="*/ 366839 w 1467202"/>
                    <a:gd name="connsiteY5" fmla="*/ 0 h 1528291"/>
                    <a:gd name="connsiteX6" fmla="*/ 1466590 w 1467202"/>
                    <a:gd name="connsiteY6" fmla="*/ 1384986 h 1528291"/>
                    <a:gd name="connsiteX7" fmla="*/ 1465212 w 1467202"/>
                    <a:gd name="connsiteY7" fmla="*/ 1384986 h 1528291"/>
                    <a:gd name="connsiteX8" fmla="*/ 367298 w 1467202"/>
                    <a:gd name="connsiteY8" fmla="*/ 2450 h 1528291"/>
                    <a:gd name="connsiteX9" fmla="*/ 1378 w 1467202"/>
                    <a:gd name="connsiteY9" fmla="*/ 1527373 h 1528291"/>
                    <a:gd name="connsiteX10" fmla="*/ 1465212 w 1467202"/>
                    <a:gd name="connsiteY10" fmla="*/ 1384986 h 152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7202" h="1528291">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grpFill/>
                <a:ln w="15294" cap="flat">
                  <a:noFill/>
                  <a:prstDash val="solid"/>
                  <a:miter/>
                </a:ln>
              </p:spPr>
              <p:txBody>
                <a:bodyPr rtlCol="0" anchor="ctr"/>
                <a:lstStyle/>
                <a:p>
                  <a:endParaRPr lang="en-US"/>
                </a:p>
              </p:txBody>
            </p:sp>
            <p:sp>
              <p:nvSpPr>
                <p:cNvPr id="1138" name="Graphic 13">
                  <a:extLst>
                    <a:ext uri="{FF2B5EF4-FFF2-40B4-BE49-F238E27FC236}">
                      <a16:creationId xmlns:a16="http://schemas.microsoft.com/office/drawing/2014/main" id="{C5A7363F-FEDA-40FE-BB31-B493B57C0053}"/>
                    </a:ext>
                  </a:extLst>
                </p:cNvPr>
                <p:cNvSpPr/>
                <p:nvPr/>
              </p:nvSpPr>
              <p:spPr>
                <a:xfrm>
                  <a:off x="7886673" y="3517153"/>
                  <a:ext cx="816048" cy="1529822"/>
                </a:xfrm>
                <a:custGeom>
                  <a:avLst/>
                  <a:gdLst>
                    <a:gd name="connsiteX0" fmla="*/ 448903 w 816048"/>
                    <a:gd name="connsiteY0" fmla="*/ 1529057 h 1529822"/>
                    <a:gd name="connsiteX1" fmla="*/ 448750 w 816048"/>
                    <a:gd name="connsiteY1" fmla="*/ 1529822 h 1529822"/>
                    <a:gd name="connsiteX2" fmla="*/ 306 w 816048"/>
                    <a:gd name="connsiteY2" fmla="*/ 1122105 h 1529822"/>
                    <a:gd name="connsiteX3" fmla="*/ 0 w 816048"/>
                    <a:gd name="connsiteY3" fmla="*/ 1121798 h 1529822"/>
                    <a:gd name="connsiteX4" fmla="*/ 814517 w 816048"/>
                    <a:gd name="connsiteY4" fmla="*/ 1990 h 1529822"/>
                    <a:gd name="connsiteX5" fmla="*/ 816048 w 816048"/>
                    <a:gd name="connsiteY5" fmla="*/ 0 h 1529822"/>
                    <a:gd name="connsiteX6" fmla="*/ 448903 w 816048"/>
                    <a:gd name="connsiteY6" fmla="*/ 1529057 h 1529822"/>
                    <a:gd name="connsiteX7" fmla="*/ 813752 w 816048"/>
                    <a:gd name="connsiteY7" fmla="*/ 4593 h 1529822"/>
                    <a:gd name="connsiteX8" fmla="*/ 1378 w 816048"/>
                    <a:gd name="connsiteY8" fmla="*/ 1121645 h 1529822"/>
                    <a:gd name="connsiteX9" fmla="*/ 448138 w 816048"/>
                    <a:gd name="connsiteY9" fmla="*/ 1527832 h 152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048" h="1529822">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grpFill/>
                <a:ln w="15294" cap="flat">
                  <a:noFill/>
                  <a:prstDash val="solid"/>
                  <a:miter/>
                </a:ln>
              </p:spPr>
              <p:txBody>
                <a:bodyPr rtlCol="0" anchor="ctr"/>
                <a:lstStyle/>
                <a:p>
                  <a:endParaRPr lang="en-US"/>
                </a:p>
              </p:txBody>
            </p:sp>
            <p:sp>
              <p:nvSpPr>
                <p:cNvPr id="1139" name="Graphic 13">
                  <a:extLst>
                    <a:ext uri="{FF2B5EF4-FFF2-40B4-BE49-F238E27FC236}">
                      <a16:creationId xmlns:a16="http://schemas.microsoft.com/office/drawing/2014/main" id="{D0801DDB-04A2-401B-9499-1DE75E4F596C}"/>
                    </a:ext>
                  </a:extLst>
                </p:cNvPr>
                <p:cNvSpPr/>
                <p:nvPr/>
              </p:nvSpPr>
              <p:spPr>
                <a:xfrm>
                  <a:off x="8171754" y="5044219"/>
                  <a:ext cx="795685" cy="1530434"/>
                </a:xfrm>
                <a:custGeom>
                  <a:avLst/>
                  <a:gdLst>
                    <a:gd name="connsiteX0" fmla="*/ 794767 w 795685"/>
                    <a:gd name="connsiteY0" fmla="*/ 1528291 h 1530434"/>
                    <a:gd name="connsiteX1" fmla="*/ 795686 w 795685"/>
                    <a:gd name="connsiteY1" fmla="*/ 1530435 h 1530434"/>
                    <a:gd name="connsiteX2" fmla="*/ 0 w 795685"/>
                    <a:gd name="connsiteY2" fmla="*/ 795838 h 1530434"/>
                    <a:gd name="connsiteX3" fmla="*/ 162903 w 795685"/>
                    <a:gd name="connsiteY3" fmla="*/ 1684 h 1530434"/>
                    <a:gd name="connsiteX4" fmla="*/ 163210 w 795685"/>
                    <a:gd name="connsiteY4" fmla="*/ 0 h 1530434"/>
                    <a:gd name="connsiteX5" fmla="*/ 794767 w 795685"/>
                    <a:gd name="connsiteY5" fmla="*/ 1528291 h 1530434"/>
                    <a:gd name="connsiteX6" fmla="*/ 792929 w 795685"/>
                    <a:gd name="connsiteY6" fmla="*/ 1526454 h 1530434"/>
                    <a:gd name="connsiteX7" fmla="*/ 163516 w 795685"/>
                    <a:gd name="connsiteY7" fmla="*/ 3521 h 1530434"/>
                    <a:gd name="connsiteX8" fmla="*/ 1072 w 795685"/>
                    <a:gd name="connsiteY8" fmla="*/ 795532 h 1530434"/>
                    <a:gd name="connsiteX9" fmla="*/ 792929 w 795685"/>
                    <a:gd name="connsiteY9" fmla="*/ 1526454 h 1530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685" h="1530434">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grpFill/>
                <a:ln w="15294" cap="flat">
                  <a:noFill/>
                  <a:prstDash val="solid"/>
                  <a:miter/>
                </a:ln>
              </p:spPr>
              <p:txBody>
                <a:bodyPr rtlCol="0" anchor="ctr"/>
                <a:lstStyle/>
                <a:p>
                  <a:endParaRPr lang="en-US"/>
                </a:p>
              </p:txBody>
            </p:sp>
            <p:sp>
              <p:nvSpPr>
                <p:cNvPr id="1140" name="Graphic 13">
                  <a:extLst>
                    <a:ext uri="{FF2B5EF4-FFF2-40B4-BE49-F238E27FC236}">
                      <a16:creationId xmlns:a16="http://schemas.microsoft.com/office/drawing/2014/main" id="{92DFFFCB-CBFC-4701-B769-DB26A79851A2}"/>
                    </a:ext>
                  </a:extLst>
                </p:cNvPr>
                <p:cNvSpPr/>
                <p:nvPr/>
              </p:nvSpPr>
              <p:spPr>
                <a:xfrm>
                  <a:off x="8964989" y="4902903"/>
                  <a:ext cx="2159695" cy="1670678"/>
                </a:xfrm>
                <a:custGeom>
                  <a:avLst/>
                  <a:gdLst>
                    <a:gd name="connsiteX0" fmla="*/ 2158930 w 2159695"/>
                    <a:gd name="connsiteY0" fmla="*/ 895816 h 1670678"/>
                    <a:gd name="connsiteX1" fmla="*/ 2159695 w 2159695"/>
                    <a:gd name="connsiteY1" fmla="*/ 896428 h 1670678"/>
                    <a:gd name="connsiteX2" fmla="*/ 1225 w 2159695"/>
                    <a:gd name="connsiteY2" fmla="*/ 1670219 h 1670678"/>
                    <a:gd name="connsiteX3" fmla="*/ 0 w 2159695"/>
                    <a:gd name="connsiteY3" fmla="*/ 1670679 h 1670678"/>
                    <a:gd name="connsiteX4" fmla="*/ 835339 w 2159695"/>
                    <a:gd name="connsiteY4" fmla="*/ 0 h 1670678"/>
                    <a:gd name="connsiteX5" fmla="*/ 2158930 w 2159695"/>
                    <a:gd name="connsiteY5" fmla="*/ 895816 h 1670678"/>
                    <a:gd name="connsiteX6" fmla="*/ 2157552 w 2159695"/>
                    <a:gd name="connsiteY6" fmla="*/ 896122 h 1670678"/>
                    <a:gd name="connsiteX7" fmla="*/ 835799 w 2159695"/>
                    <a:gd name="connsiteY7" fmla="*/ 1378 h 1670678"/>
                    <a:gd name="connsiteX8" fmla="*/ 2143 w 2159695"/>
                    <a:gd name="connsiteY8" fmla="*/ 1668842 h 1670678"/>
                    <a:gd name="connsiteX9" fmla="*/ 2157552 w 2159695"/>
                    <a:gd name="connsiteY9" fmla="*/ 896122 h 16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9695" h="1670678">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grpFill/>
                <a:ln w="15294" cap="flat">
                  <a:noFill/>
                  <a:prstDash val="solid"/>
                  <a:miter/>
                </a:ln>
              </p:spPr>
              <p:txBody>
                <a:bodyPr rtlCol="0" anchor="ctr"/>
                <a:lstStyle/>
                <a:p>
                  <a:endParaRPr lang="en-US"/>
                </a:p>
              </p:txBody>
            </p:sp>
          </p:grpSp>
          <p:grpSp>
            <p:nvGrpSpPr>
              <p:cNvPr id="1141" name="Graphic 13">
                <a:extLst>
                  <a:ext uri="{FF2B5EF4-FFF2-40B4-BE49-F238E27FC236}">
                    <a16:creationId xmlns:a16="http://schemas.microsoft.com/office/drawing/2014/main" id="{9086AC03-BCB2-4D03-93E1-EE751857C9C1}"/>
                  </a:ext>
                </a:extLst>
              </p:cNvPr>
              <p:cNvGrpSpPr/>
              <p:nvPr/>
            </p:nvGrpSpPr>
            <p:grpSpPr>
              <a:xfrm>
                <a:off x="7860492" y="3492503"/>
                <a:ext cx="3336764" cy="3124867"/>
                <a:chOff x="7860492" y="3492503"/>
                <a:chExt cx="3336764" cy="3124867"/>
              </a:xfrm>
              <a:grpFill/>
            </p:grpSpPr>
            <p:sp>
              <p:nvSpPr>
                <p:cNvPr id="1142" name="Graphic 13">
                  <a:extLst>
                    <a:ext uri="{FF2B5EF4-FFF2-40B4-BE49-F238E27FC236}">
                      <a16:creationId xmlns:a16="http://schemas.microsoft.com/office/drawing/2014/main" id="{DA485759-E31D-4088-8015-BA178F62B913}"/>
                    </a:ext>
                  </a:extLst>
                </p:cNvPr>
                <p:cNvSpPr/>
                <p:nvPr/>
              </p:nvSpPr>
              <p:spPr>
                <a:xfrm>
                  <a:off x="8921201" y="6527651"/>
                  <a:ext cx="89720" cy="89719"/>
                </a:xfrm>
                <a:custGeom>
                  <a:avLst/>
                  <a:gdLst>
                    <a:gd name="connsiteX0" fmla="*/ 44860 w 89720"/>
                    <a:gd name="connsiteY0" fmla="*/ 0 h 89719"/>
                    <a:gd name="connsiteX1" fmla="*/ 0 w 89720"/>
                    <a:gd name="connsiteY1" fmla="*/ 44860 h 89719"/>
                    <a:gd name="connsiteX2" fmla="*/ 44860 w 89720"/>
                    <a:gd name="connsiteY2" fmla="*/ 89720 h 89719"/>
                    <a:gd name="connsiteX3" fmla="*/ 89720 w 89720"/>
                    <a:gd name="connsiteY3" fmla="*/ 44860 h 89719"/>
                    <a:gd name="connsiteX4" fmla="*/ 44860 w 89720"/>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20" h="89719">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grpFill/>
                <a:ln w="15294" cap="flat">
                  <a:noFill/>
                  <a:prstDash val="solid"/>
                  <a:miter/>
                </a:ln>
              </p:spPr>
              <p:txBody>
                <a:bodyPr rtlCol="0" anchor="ctr"/>
                <a:lstStyle/>
                <a:p>
                  <a:endParaRPr lang="en-US"/>
                </a:p>
              </p:txBody>
            </p:sp>
            <p:sp>
              <p:nvSpPr>
                <p:cNvPr id="1143" name="Graphic 13">
                  <a:extLst>
                    <a:ext uri="{FF2B5EF4-FFF2-40B4-BE49-F238E27FC236}">
                      <a16:creationId xmlns:a16="http://schemas.microsoft.com/office/drawing/2014/main" id="{6789B2E2-66BE-40B8-9BBD-612C53CB4715}"/>
                    </a:ext>
                  </a:extLst>
                </p:cNvPr>
                <p:cNvSpPr/>
                <p:nvPr/>
              </p:nvSpPr>
              <p:spPr>
                <a:xfrm>
                  <a:off x="8127353" y="5794892"/>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grpFill/>
                <a:ln w="15294" cap="flat">
                  <a:noFill/>
                  <a:prstDash val="solid"/>
                  <a:miter/>
                </a:ln>
              </p:spPr>
              <p:txBody>
                <a:bodyPr rtlCol="0" anchor="ctr"/>
                <a:lstStyle/>
                <a:p>
                  <a:endParaRPr lang="en-US"/>
                </a:p>
              </p:txBody>
            </p:sp>
            <p:sp>
              <p:nvSpPr>
                <p:cNvPr id="1144" name="Graphic 13">
                  <a:extLst>
                    <a:ext uri="{FF2B5EF4-FFF2-40B4-BE49-F238E27FC236}">
                      <a16:creationId xmlns:a16="http://schemas.microsoft.com/office/drawing/2014/main" id="{FCC89DFE-A12D-44EC-BB38-76074F203609}"/>
                    </a:ext>
                  </a:extLst>
                </p:cNvPr>
                <p:cNvSpPr/>
                <p:nvPr/>
              </p:nvSpPr>
              <p:spPr>
                <a:xfrm>
                  <a:off x="8290257" y="5001044"/>
                  <a:ext cx="89719" cy="89719"/>
                </a:xfrm>
                <a:custGeom>
                  <a:avLst/>
                  <a:gdLst>
                    <a:gd name="connsiteX0" fmla="*/ 44860 w 89719"/>
                    <a:gd name="connsiteY0" fmla="*/ 0 h 89719"/>
                    <a:gd name="connsiteX1" fmla="*/ 0 w 89719"/>
                    <a:gd name="connsiteY1" fmla="*/ 44860 h 89719"/>
                    <a:gd name="connsiteX2" fmla="*/ 44860 w 89719"/>
                    <a:gd name="connsiteY2" fmla="*/ 89719 h 89719"/>
                    <a:gd name="connsiteX3" fmla="*/ 89719 w 89719"/>
                    <a:gd name="connsiteY3" fmla="*/ 44860 h 89719"/>
                    <a:gd name="connsiteX4" fmla="*/ 44860 w 89719"/>
                    <a:gd name="connsiteY4" fmla="*/ 0 h 89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19" h="89719">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grpFill/>
                <a:ln w="15294" cap="flat">
                  <a:noFill/>
                  <a:prstDash val="solid"/>
                  <a:miter/>
                </a:ln>
              </p:spPr>
              <p:txBody>
                <a:bodyPr rtlCol="0" anchor="ctr"/>
                <a:lstStyle/>
                <a:p>
                  <a:endParaRPr lang="en-US"/>
                </a:p>
              </p:txBody>
            </p:sp>
            <p:sp>
              <p:nvSpPr>
                <p:cNvPr id="1145" name="Graphic 13">
                  <a:extLst>
                    <a:ext uri="{FF2B5EF4-FFF2-40B4-BE49-F238E27FC236}">
                      <a16:creationId xmlns:a16="http://schemas.microsoft.com/office/drawing/2014/main" id="{A5FA8AF2-48AB-4632-81CB-88516319E907}"/>
                    </a:ext>
                  </a:extLst>
                </p:cNvPr>
                <p:cNvSpPr/>
                <p:nvPr/>
              </p:nvSpPr>
              <p:spPr>
                <a:xfrm>
                  <a:off x="8674550" y="3492503"/>
                  <a:ext cx="53892" cy="53892"/>
                </a:xfrm>
                <a:custGeom>
                  <a:avLst/>
                  <a:gdLst>
                    <a:gd name="connsiteX0" fmla="*/ 53893 w 53892"/>
                    <a:gd name="connsiteY0" fmla="*/ 26946 h 53892"/>
                    <a:gd name="connsiteX1" fmla="*/ 26946 w 53892"/>
                    <a:gd name="connsiteY1" fmla="*/ 53893 h 53892"/>
                    <a:gd name="connsiteX2" fmla="*/ 0 w 53892"/>
                    <a:gd name="connsiteY2" fmla="*/ 26946 h 53892"/>
                    <a:gd name="connsiteX3" fmla="*/ 26946 w 53892"/>
                    <a:gd name="connsiteY3" fmla="*/ 0 h 53892"/>
                    <a:gd name="connsiteX4" fmla="*/ 53893 w 53892"/>
                    <a:gd name="connsiteY4" fmla="*/ 26946 h 5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2" h="53892">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grpFill/>
                <a:ln w="15294" cap="flat">
                  <a:noFill/>
                  <a:prstDash val="solid"/>
                  <a:miter/>
                </a:ln>
              </p:spPr>
              <p:txBody>
                <a:bodyPr rtlCol="0" anchor="ctr"/>
                <a:lstStyle/>
                <a:p>
                  <a:endParaRPr lang="en-US"/>
                </a:p>
              </p:txBody>
            </p:sp>
            <p:sp>
              <p:nvSpPr>
                <p:cNvPr id="1146" name="Graphic 13">
                  <a:extLst>
                    <a:ext uri="{FF2B5EF4-FFF2-40B4-BE49-F238E27FC236}">
                      <a16:creationId xmlns:a16="http://schemas.microsoft.com/office/drawing/2014/main" id="{12BF0A92-EEA3-429B-850A-0AAC3C28314E}"/>
                    </a:ext>
                  </a:extLst>
                </p:cNvPr>
                <p:cNvSpPr/>
                <p:nvPr/>
              </p:nvSpPr>
              <p:spPr>
                <a:xfrm>
                  <a:off x="11049969" y="5725535"/>
                  <a:ext cx="147286" cy="147286"/>
                </a:xfrm>
                <a:custGeom>
                  <a:avLst/>
                  <a:gdLst>
                    <a:gd name="connsiteX0" fmla="*/ 73643 w 147286"/>
                    <a:gd name="connsiteY0" fmla="*/ 0 h 147286"/>
                    <a:gd name="connsiteX1" fmla="*/ 0 w 147286"/>
                    <a:gd name="connsiteY1" fmla="*/ 73643 h 147286"/>
                    <a:gd name="connsiteX2" fmla="*/ 73643 w 147286"/>
                    <a:gd name="connsiteY2" fmla="*/ 147287 h 147286"/>
                    <a:gd name="connsiteX3" fmla="*/ 147287 w 147286"/>
                    <a:gd name="connsiteY3" fmla="*/ 73643 h 147286"/>
                    <a:gd name="connsiteX4" fmla="*/ 73643 w 147286"/>
                    <a:gd name="connsiteY4" fmla="*/ 0 h 147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286" h="147286">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grpFill/>
                <a:ln w="15294" cap="flat">
                  <a:noFill/>
                  <a:prstDash val="solid"/>
                  <a:miter/>
                </a:ln>
              </p:spPr>
              <p:txBody>
                <a:bodyPr rtlCol="0" anchor="ctr"/>
                <a:lstStyle/>
                <a:p>
                  <a:endParaRPr lang="en-US"/>
                </a:p>
              </p:txBody>
            </p:sp>
            <p:sp>
              <p:nvSpPr>
                <p:cNvPr id="1147" name="Graphic 13">
                  <a:extLst>
                    <a:ext uri="{FF2B5EF4-FFF2-40B4-BE49-F238E27FC236}">
                      <a16:creationId xmlns:a16="http://schemas.microsoft.com/office/drawing/2014/main" id="{71591814-19F4-4B98-8EE8-E25DA5B2FC56}"/>
                    </a:ext>
                  </a:extLst>
                </p:cNvPr>
                <p:cNvSpPr/>
                <p:nvPr/>
              </p:nvSpPr>
              <p:spPr>
                <a:xfrm>
                  <a:off x="7860492" y="4612158"/>
                  <a:ext cx="53586" cy="53586"/>
                </a:xfrm>
                <a:custGeom>
                  <a:avLst/>
                  <a:gdLst>
                    <a:gd name="connsiteX0" fmla="*/ 26793 w 53586"/>
                    <a:gd name="connsiteY0" fmla="*/ 0 h 53586"/>
                    <a:gd name="connsiteX1" fmla="*/ 0 w 53586"/>
                    <a:gd name="connsiteY1" fmla="*/ 26793 h 53586"/>
                    <a:gd name="connsiteX2" fmla="*/ 26793 w 53586"/>
                    <a:gd name="connsiteY2" fmla="*/ 53587 h 53586"/>
                    <a:gd name="connsiteX3" fmla="*/ 53587 w 53586"/>
                    <a:gd name="connsiteY3" fmla="*/ 26793 h 53586"/>
                    <a:gd name="connsiteX4" fmla="*/ 26793 w 53586"/>
                    <a:gd name="connsiteY4" fmla="*/ 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86" h="53586">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grpFill/>
                <a:ln w="15294" cap="flat">
                  <a:noFill/>
                  <a:prstDash val="solid"/>
                  <a:miter/>
                </a:ln>
              </p:spPr>
              <p:txBody>
                <a:bodyPr rtlCol="0" anchor="ctr"/>
                <a:lstStyle/>
                <a:p>
                  <a:endParaRPr lang="en-US"/>
                </a:p>
              </p:txBody>
            </p:sp>
          </p:grpSp>
        </p:grpSp>
        <p:sp>
          <p:nvSpPr>
            <p:cNvPr id="1148" name="Graphic 13">
              <a:extLst>
                <a:ext uri="{FF2B5EF4-FFF2-40B4-BE49-F238E27FC236}">
                  <a16:creationId xmlns:a16="http://schemas.microsoft.com/office/drawing/2014/main" id="{F5656431-F886-4FC8-8158-80B3EE8224CC}"/>
                </a:ext>
              </a:extLst>
            </p:cNvPr>
            <p:cNvSpPr/>
            <p:nvPr/>
          </p:nvSpPr>
          <p:spPr>
            <a:xfrm>
              <a:off x="12176131" y="3824204"/>
              <a:ext cx="86197" cy="86197"/>
            </a:xfrm>
            <a:custGeom>
              <a:avLst/>
              <a:gdLst>
                <a:gd name="connsiteX0" fmla="*/ 12631 w 86197"/>
                <a:gd name="connsiteY0" fmla="*/ 73567 h 86197"/>
                <a:gd name="connsiteX1" fmla="*/ 73567 w 86197"/>
                <a:gd name="connsiteY1" fmla="*/ 73567 h 86197"/>
                <a:gd name="connsiteX2" fmla="*/ 73567 w 86197"/>
                <a:gd name="connsiteY2" fmla="*/ 12631 h 86197"/>
                <a:gd name="connsiteX3" fmla="*/ 12631 w 86197"/>
                <a:gd name="connsiteY3" fmla="*/ 12631 h 86197"/>
                <a:gd name="connsiteX4" fmla="*/ 12631 w 86197"/>
                <a:gd name="connsiteY4" fmla="*/ 73567 h 8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97" h="86197">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grpFill/>
            <a:ln w="15294" cap="flat">
              <a:noFill/>
              <a:prstDash val="solid"/>
              <a:miter/>
            </a:ln>
          </p:spPr>
          <p:txBody>
            <a:bodyPr rtlCol="0" anchor="ctr"/>
            <a:lstStyle/>
            <a:p>
              <a:endParaRPr lang="en-US"/>
            </a:p>
          </p:txBody>
        </p:sp>
      </p:grpSp>
      <p:grpSp>
        <p:nvGrpSpPr>
          <p:cNvPr id="1154" name="Graphic 1152">
            <a:extLst>
              <a:ext uri="{FF2B5EF4-FFF2-40B4-BE49-F238E27FC236}">
                <a16:creationId xmlns:a16="http://schemas.microsoft.com/office/drawing/2014/main" id="{B85524EF-91AB-49EF-87A6-EF3142CF8F78}"/>
              </a:ext>
            </a:extLst>
          </p:cNvPr>
          <p:cNvGrpSpPr/>
          <p:nvPr/>
        </p:nvGrpSpPr>
        <p:grpSpPr>
          <a:xfrm>
            <a:off x="657472" y="4584690"/>
            <a:ext cx="783927" cy="1313759"/>
            <a:chOff x="5895975" y="3095625"/>
            <a:chExt cx="400240" cy="670750"/>
          </a:xfrm>
          <a:solidFill>
            <a:srgbClr val="0489B2"/>
          </a:solidFill>
        </p:grpSpPr>
        <p:grpSp>
          <p:nvGrpSpPr>
            <p:cNvPr id="1155" name="Graphic 1152">
              <a:extLst>
                <a:ext uri="{FF2B5EF4-FFF2-40B4-BE49-F238E27FC236}">
                  <a16:creationId xmlns:a16="http://schemas.microsoft.com/office/drawing/2014/main" id="{2D340292-D5CE-420E-9550-26781959A9E6}"/>
                </a:ext>
              </a:extLst>
            </p:cNvPr>
            <p:cNvGrpSpPr/>
            <p:nvPr/>
          </p:nvGrpSpPr>
          <p:grpSpPr>
            <a:xfrm>
              <a:off x="5895975" y="3095625"/>
              <a:ext cx="400240" cy="30861"/>
              <a:chOff x="5895975" y="3095625"/>
              <a:chExt cx="400240" cy="30861"/>
            </a:xfrm>
            <a:grpFill/>
          </p:grpSpPr>
          <p:sp>
            <p:nvSpPr>
              <p:cNvPr id="1156" name="Graphic 1152">
                <a:extLst>
                  <a:ext uri="{FF2B5EF4-FFF2-40B4-BE49-F238E27FC236}">
                    <a16:creationId xmlns:a16="http://schemas.microsoft.com/office/drawing/2014/main" id="{D4EB4E7D-F375-4BEC-AACF-E44ADB211730}"/>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1157" name="Graphic 1152">
                <a:extLst>
                  <a:ext uri="{FF2B5EF4-FFF2-40B4-BE49-F238E27FC236}">
                    <a16:creationId xmlns:a16="http://schemas.microsoft.com/office/drawing/2014/main" id="{88747D90-3CED-4932-84BB-765C4125E00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1158" name="Graphic 1152">
                <a:extLst>
                  <a:ext uri="{FF2B5EF4-FFF2-40B4-BE49-F238E27FC236}">
                    <a16:creationId xmlns:a16="http://schemas.microsoft.com/office/drawing/2014/main" id="{F1AC0588-7D7E-4715-A28B-DE61CEC26A78}"/>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59" name="Graphic 1152">
                <a:extLst>
                  <a:ext uri="{FF2B5EF4-FFF2-40B4-BE49-F238E27FC236}">
                    <a16:creationId xmlns:a16="http://schemas.microsoft.com/office/drawing/2014/main" id="{6E0A43C0-FD55-48C7-AF44-39FB74F320DA}"/>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160" name="Graphic 1152">
              <a:extLst>
                <a:ext uri="{FF2B5EF4-FFF2-40B4-BE49-F238E27FC236}">
                  <a16:creationId xmlns:a16="http://schemas.microsoft.com/office/drawing/2014/main" id="{32338738-3AE1-499A-8F63-0D63C008FBCB}"/>
                </a:ext>
              </a:extLst>
            </p:cNvPr>
            <p:cNvGrpSpPr/>
            <p:nvPr/>
          </p:nvGrpSpPr>
          <p:grpSpPr>
            <a:xfrm>
              <a:off x="5895975" y="3223545"/>
              <a:ext cx="400240" cy="30956"/>
              <a:chOff x="5895975" y="3223545"/>
              <a:chExt cx="400240" cy="30956"/>
            </a:xfrm>
            <a:grpFill/>
          </p:grpSpPr>
          <p:sp>
            <p:nvSpPr>
              <p:cNvPr id="1161" name="Graphic 1152">
                <a:extLst>
                  <a:ext uri="{FF2B5EF4-FFF2-40B4-BE49-F238E27FC236}">
                    <a16:creationId xmlns:a16="http://schemas.microsoft.com/office/drawing/2014/main" id="{C58F27A3-0964-4477-BDFA-809BCBA99AB0}"/>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2" name="Graphic 1152">
                <a:extLst>
                  <a:ext uri="{FF2B5EF4-FFF2-40B4-BE49-F238E27FC236}">
                    <a16:creationId xmlns:a16="http://schemas.microsoft.com/office/drawing/2014/main" id="{DA40001D-F961-4947-BD1C-5DA10A2A101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63" name="Graphic 1152">
                <a:extLst>
                  <a:ext uri="{FF2B5EF4-FFF2-40B4-BE49-F238E27FC236}">
                    <a16:creationId xmlns:a16="http://schemas.microsoft.com/office/drawing/2014/main" id="{B849D9BE-C6E4-402C-8170-1D4B0D8D6D21}"/>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4" name="Graphic 1152">
                <a:extLst>
                  <a:ext uri="{FF2B5EF4-FFF2-40B4-BE49-F238E27FC236}">
                    <a16:creationId xmlns:a16="http://schemas.microsoft.com/office/drawing/2014/main" id="{F84A72E5-707E-469E-B578-F7D853105F09}"/>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65" name="Graphic 1152">
              <a:extLst>
                <a:ext uri="{FF2B5EF4-FFF2-40B4-BE49-F238E27FC236}">
                  <a16:creationId xmlns:a16="http://schemas.microsoft.com/office/drawing/2014/main" id="{6C73A91D-4FFE-4824-AD8F-7C7628210937}"/>
                </a:ext>
              </a:extLst>
            </p:cNvPr>
            <p:cNvGrpSpPr/>
            <p:nvPr/>
          </p:nvGrpSpPr>
          <p:grpSpPr>
            <a:xfrm>
              <a:off x="5895975" y="3351561"/>
              <a:ext cx="400240" cy="30860"/>
              <a:chOff x="5895975" y="3351561"/>
              <a:chExt cx="400240" cy="30860"/>
            </a:xfrm>
            <a:grpFill/>
          </p:grpSpPr>
          <p:sp>
            <p:nvSpPr>
              <p:cNvPr id="1166" name="Graphic 1152">
                <a:extLst>
                  <a:ext uri="{FF2B5EF4-FFF2-40B4-BE49-F238E27FC236}">
                    <a16:creationId xmlns:a16="http://schemas.microsoft.com/office/drawing/2014/main" id="{310EA881-C7D1-4FAC-8425-AE3E29E93CF5}"/>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67" name="Graphic 1152">
                <a:extLst>
                  <a:ext uri="{FF2B5EF4-FFF2-40B4-BE49-F238E27FC236}">
                    <a16:creationId xmlns:a16="http://schemas.microsoft.com/office/drawing/2014/main" id="{01473CD0-A3EE-473D-B398-7B71D929E163}"/>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68" name="Graphic 1152">
                <a:extLst>
                  <a:ext uri="{FF2B5EF4-FFF2-40B4-BE49-F238E27FC236}">
                    <a16:creationId xmlns:a16="http://schemas.microsoft.com/office/drawing/2014/main" id="{88CC68AB-5000-4CD7-826A-08FA32BF8229}"/>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69" name="Graphic 1152">
                <a:extLst>
                  <a:ext uri="{FF2B5EF4-FFF2-40B4-BE49-F238E27FC236}">
                    <a16:creationId xmlns:a16="http://schemas.microsoft.com/office/drawing/2014/main" id="{6A779A15-EB38-41AA-918D-AEA91A328B65}"/>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70" name="Graphic 1152">
              <a:extLst>
                <a:ext uri="{FF2B5EF4-FFF2-40B4-BE49-F238E27FC236}">
                  <a16:creationId xmlns:a16="http://schemas.microsoft.com/office/drawing/2014/main" id="{E85A4DD1-1C3D-4775-8289-0043ABAAA78D}"/>
                </a:ext>
              </a:extLst>
            </p:cNvPr>
            <p:cNvGrpSpPr/>
            <p:nvPr/>
          </p:nvGrpSpPr>
          <p:grpSpPr>
            <a:xfrm>
              <a:off x="5895975" y="3479577"/>
              <a:ext cx="400240" cy="30860"/>
              <a:chOff x="5895975" y="3479577"/>
              <a:chExt cx="400240" cy="30860"/>
            </a:xfrm>
            <a:grpFill/>
          </p:grpSpPr>
          <p:sp>
            <p:nvSpPr>
              <p:cNvPr id="1171" name="Graphic 1152">
                <a:extLst>
                  <a:ext uri="{FF2B5EF4-FFF2-40B4-BE49-F238E27FC236}">
                    <a16:creationId xmlns:a16="http://schemas.microsoft.com/office/drawing/2014/main" id="{0B98300A-89C1-498F-B371-E88D0C89541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2" name="Graphic 1152">
                <a:extLst>
                  <a:ext uri="{FF2B5EF4-FFF2-40B4-BE49-F238E27FC236}">
                    <a16:creationId xmlns:a16="http://schemas.microsoft.com/office/drawing/2014/main" id="{A1A6352F-2668-47FE-82A6-3A8EE01C7D74}"/>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73" name="Graphic 1152">
                <a:extLst>
                  <a:ext uri="{FF2B5EF4-FFF2-40B4-BE49-F238E27FC236}">
                    <a16:creationId xmlns:a16="http://schemas.microsoft.com/office/drawing/2014/main" id="{0B5E1D6D-EFA0-497D-BC81-8894DCA46368}"/>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74" name="Graphic 1152">
                <a:extLst>
                  <a:ext uri="{FF2B5EF4-FFF2-40B4-BE49-F238E27FC236}">
                    <a16:creationId xmlns:a16="http://schemas.microsoft.com/office/drawing/2014/main" id="{24A6D31F-9A57-465E-85DE-69206165F153}"/>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175" name="Graphic 1152">
              <a:extLst>
                <a:ext uri="{FF2B5EF4-FFF2-40B4-BE49-F238E27FC236}">
                  <a16:creationId xmlns:a16="http://schemas.microsoft.com/office/drawing/2014/main" id="{74FF3221-3C02-4A73-A54B-E86DCD045635}"/>
                </a:ext>
              </a:extLst>
            </p:cNvPr>
            <p:cNvGrpSpPr/>
            <p:nvPr/>
          </p:nvGrpSpPr>
          <p:grpSpPr>
            <a:xfrm>
              <a:off x="5895975" y="3607498"/>
              <a:ext cx="400240" cy="30860"/>
              <a:chOff x="5895975" y="3607498"/>
              <a:chExt cx="400240" cy="30860"/>
            </a:xfrm>
            <a:grpFill/>
          </p:grpSpPr>
          <p:sp>
            <p:nvSpPr>
              <p:cNvPr id="1176" name="Graphic 1152">
                <a:extLst>
                  <a:ext uri="{FF2B5EF4-FFF2-40B4-BE49-F238E27FC236}">
                    <a16:creationId xmlns:a16="http://schemas.microsoft.com/office/drawing/2014/main" id="{5383EF61-5738-48FA-B87E-D3951B3FFC7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177" name="Graphic 1152">
                <a:extLst>
                  <a:ext uri="{FF2B5EF4-FFF2-40B4-BE49-F238E27FC236}">
                    <a16:creationId xmlns:a16="http://schemas.microsoft.com/office/drawing/2014/main" id="{DFB40056-C692-4ED5-82C1-707EED5AD13B}"/>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178" name="Graphic 1152">
                <a:extLst>
                  <a:ext uri="{FF2B5EF4-FFF2-40B4-BE49-F238E27FC236}">
                    <a16:creationId xmlns:a16="http://schemas.microsoft.com/office/drawing/2014/main" id="{FA89501B-13EE-4350-BF98-CF9AE46C17AF}"/>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179" name="Graphic 1152">
                <a:extLst>
                  <a:ext uri="{FF2B5EF4-FFF2-40B4-BE49-F238E27FC236}">
                    <a16:creationId xmlns:a16="http://schemas.microsoft.com/office/drawing/2014/main" id="{F3A756BA-682A-4631-AE3F-A6DCA3D2E25D}"/>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180" name="Graphic 1152">
              <a:extLst>
                <a:ext uri="{FF2B5EF4-FFF2-40B4-BE49-F238E27FC236}">
                  <a16:creationId xmlns:a16="http://schemas.microsoft.com/office/drawing/2014/main" id="{552317A0-1A6D-45F7-BC4D-6237F9E47D00}"/>
                </a:ext>
              </a:extLst>
            </p:cNvPr>
            <p:cNvGrpSpPr/>
            <p:nvPr/>
          </p:nvGrpSpPr>
          <p:grpSpPr>
            <a:xfrm>
              <a:off x="5895975" y="3735514"/>
              <a:ext cx="400240" cy="30861"/>
              <a:chOff x="5895975" y="3735514"/>
              <a:chExt cx="400240" cy="30861"/>
            </a:xfrm>
            <a:grpFill/>
          </p:grpSpPr>
          <p:sp>
            <p:nvSpPr>
              <p:cNvPr id="1181" name="Graphic 1152">
                <a:extLst>
                  <a:ext uri="{FF2B5EF4-FFF2-40B4-BE49-F238E27FC236}">
                    <a16:creationId xmlns:a16="http://schemas.microsoft.com/office/drawing/2014/main" id="{46324941-75D0-421A-8749-06FF8ECDD160}"/>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2" name="Graphic 1152">
                <a:extLst>
                  <a:ext uri="{FF2B5EF4-FFF2-40B4-BE49-F238E27FC236}">
                    <a16:creationId xmlns:a16="http://schemas.microsoft.com/office/drawing/2014/main" id="{C04C6434-277B-42F9-AD34-644A48E5765A}"/>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83" name="Graphic 1152">
                <a:extLst>
                  <a:ext uri="{FF2B5EF4-FFF2-40B4-BE49-F238E27FC236}">
                    <a16:creationId xmlns:a16="http://schemas.microsoft.com/office/drawing/2014/main" id="{606E2B69-390C-47E9-89A4-56D50394569B}"/>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184" name="Graphic 1152">
                <a:extLst>
                  <a:ext uri="{FF2B5EF4-FFF2-40B4-BE49-F238E27FC236}">
                    <a16:creationId xmlns:a16="http://schemas.microsoft.com/office/drawing/2014/main" id="{D5EC9E0F-5689-4DF8-80DD-46933C9D1BB7}"/>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grpSp>
        <p:nvGrpSpPr>
          <p:cNvPr id="194" name="Graphic 1152">
            <a:extLst>
              <a:ext uri="{FF2B5EF4-FFF2-40B4-BE49-F238E27FC236}">
                <a16:creationId xmlns:a16="http://schemas.microsoft.com/office/drawing/2014/main" id="{A1F8C794-F651-49EF-B3B8-898B3DA4F24B}"/>
              </a:ext>
            </a:extLst>
          </p:cNvPr>
          <p:cNvGrpSpPr/>
          <p:nvPr/>
        </p:nvGrpSpPr>
        <p:grpSpPr>
          <a:xfrm>
            <a:off x="10848917" y="1392308"/>
            <a:ext cx="783927" cy="1313759"/>
            <a:chOff x="5895975" y="3095625"/>
            <a:chExt cx="400240" cy="670750"/>
          </a:xfrm>
          <a:solidFill>
            <a:srgbClr val="0489B2"/>
          </a:solidFill>
        </p:grpSpPr>
        <p:grpSp>
          <p:nvGrpSpPr>
            <p:cNvPr id="195" name="Graphic 1152">
              <a:extLst>
                <a:ext uri="{FF2B5EF4-FFF2-40B4-BE49-F238E27FC236}">
                  <a16:creationId xmlns:a16="http://schemas.microsoft.com/office/drawing/2014/main" id="{D022A85C-7C99-47D8-89E1-5D46017918A3}"/>
                </a:ext>
              </a:extLst>
            </p:cNvPr>
            <p:cNvGrpSpPr/>
            <p:nvPr/>
          </p:nvGrpSpPr>
          <p:grpSpPr>
            <a:xfrm>
              <a:off x="5895975" y="3095625"/>
              <a:ext cx="400240" cy="30861"/>
              <a:chOff x="5895975" y="3095625"/>
              <a:chExt cx="400240" cy="30861"/>
            </a:xfrm>
            <a:grpFill/>
          </p:grpSpPr>
          <p:sp>
            <p:nvSpPr>
              <p:cNvPr id="221" name="Graphic 1152">
                <a:extLst>
                  <a:ext uri="{FF2B5EF4-FFF2-40B4-BE49-F238E27FC236}">
                    <a16:creationId xmlns:a16="http://schemas.microsoft.com/office/drawing/2014/main" id="{C6C7AFC6-7554-4652-8907-5A2927A7EEF1}"/>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222" name="Graphic 1152">
                <a:extLst>
                  <a:ext uri="{FF2B5EF4-FFF2-40B4-BE49-F238E27FC236}">
                    <a16:creationId xmlns:a16="http://schemas.microsoft.com/office/drawing/2014/main" id="{920341AC-1B49-431E-B676-969EDB7B81CE}"/>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223" name="Graphic 1152">
                <a:extLst>
                  <a:ext uri="{FF2B5EF4-FFF2-40B4-BE49-F238E27FC236}">
                    <a16:creationId xmlns:a16="http://schemas.microsoft.com/office/drawing/2014/main" id="{FE4321D7-B9DC-4396-977C-3F53F899947D}"/>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24" name="Graphic 1152">
                <a:extLst>
                  <a:ext uri="{FF2B5EF4-FFF2-40B4-BE49-F238E27FC236}">
                    <a16:creationId xmlns:a16="http://schemas.microsoft.com/office/drawing/2014/main" id="{66305DEB-62AC-441A-BB23-6B1DD4DBBAC8}"/>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196" name="Graphic 1152">
              <a:extLst>
                <a:ext uri="{FF2B5EF4-FFF2-40B4-BE49-F238E27FC236}">
                  <a16:creationId xmlns:a16="http://schemas.microsoft.com/office/drawing/2014/main" id="{2FA1F709-F433-47AC-80CD-C8B34952E480}"/>
                </a:ext>
              </a:extLst>
            </p:cNvPr>
            <p:cNvGrpSpPr/>
            <p:nvPr/>
          </p:nvGrpSpPr>
          <p:grpSpPr>
            <a:xfrm>
              <a:off x="5895975" y="3223545"/>
              <a:ext cx="400240" cy="30956"/>
              <a:chOff x="5895975" y="3223545"/>
              <a:chExt cx="400240" cy="30956"/>
            </a:xfrm>
            <a:grpFill/>
          </p:grpSpPr>
          <p:sp>
            <p:nvSpPr>
              <p:cNvPr id="217" name="Graphic 1152">
                <a:extLst>
                  <a:ext uri="{FF2B5EF4-FFF2-40B4-BE49-F238E27FC236}">
                    <a16:creationId xmlns:a16="http://schemas.microsoft.com/office/drawing/2014/main" id="{381449F6-9E20-4140-84A9-9E58CDA1B283}"/>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8" name="Graphic 1152">
                <a:extLst>
                  <a:ext uri="{FF2B5EF4-FFF2-40B4-BE49-F238E27FC236}">
                    <a16:creationId xmlns:a16="http://schemas.microsoft.com/office/drawing/2014/main" id="{32885938-B982-47C1-A14C-9DCA976529D7}"/>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9" name="Graphic 1152">
                <a:extLst>
                  <a:ext uri="{FF2B5EF4-FFF2-40B4-BE49-F238E27FC236}">
                    <a16:creationId xmlns:a16="http://schemas.microsoft.com/office/drawing/2014/main" id="{F6886A77-C4BD-4E7C-92BE-801F58B08D93}"/>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20" name="Graphic 1152">
                <a:extLst>
                  <a:ext uri="{FF2B5EF4-FFF2-40B4-BE49-F238E27FC236}">
                    <a16:creationId xmlns:a16="http://schemas.microsoft.com/office/drawing/2014/main" id="{16CBCAC3-51FA-49DA-AF5B-7704FA1B9888}"/>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7" name="Graphic 1152">
              <a:extLst>
                <a:ext uri="{FF2B5EF4-FFF2-40B4-BE49-F238E27FC236}">
                  <a16:creationId xmlns:a16="http://schemas.microsoft.com/office/drawing/2014/main" id="{CFF2EDCB-CF40-47B0-B722-DC9543852392}"/>
                </a:ext>
              </a:extLst>
            </p:cNvPr>
            <p:cNvGrpSpPr/>
            <p:nvPr/>
          </p:nvGrpSpPr>
          <p:grpSpPr>
            <a:xfrm>
              <a:off x="5895975" y="3351561"/>
              <a:ext cx="400240" cy="30860"/>
              <a:chOff x="5895975" y="3351561"/>
              <a:chExt cx="400240" cy="30860"/>
            </a:xfrm>
            <a:grpFill/>
          </p:grpSpPr>
          <p:sp>
            <p:nvSpPr>
              <p:cNvPr id="213" name="Graphic 1152">
                <a:extLst>
                  <a:ext uri="{FF2B5EF4-FFF2-40B4-BE49-F238E27FC236}">
                    <a16:creationId xmlns:a16="http://schemas.microsoft.com/office/drawing/2014/main" id="{D6C31E50-7AA4-4D24-BDE1-9361D23E1AF7}"/>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14" name="Graphic 1152">
                <a:extLst>
                  <a:ext uri="{FF2B5EF4-FFF2-40B4-BE49-F238E27FC236}">
                    <a16:creationId xmlns:a16="http://schemas.microsoft.com/office/drawing/2014/main" id="{D5344627-8672-4800-882B-D103F3246D40}"/>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15" name="Graphic 1152">
                <a:extLst>
                  <a:ext uri="{FF2B5EF4-FFF2-40B4-BE49-F238E27FC236}">
                    <a16:creationId xmlns:a16="http://schemas.microsoft.com/office/drawing/2014/main" id="{B3F582DD-8A5C-434B-A122-DA659761BEA8}"/>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16" name="Graphic 1152">
                <a:extLst>
                  <a:ext uri="{FF2B5EF4-FFF2-40B4-BE49-F238E27FC236}">
                    <a16:creationId xmlns:a16="http://schemas.microsoft.com/office/drawing/2014/main" id="{86E1F3DE-3C0D-4179-B4C1-22EB0912ABF1}"/>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198" name="Graphic 1152">
              <a:extLst>
                <a:ext uri="{FF2B5EF4-FFF2-40B4-BE49-F238E27FC236}">
                  <a16:creationId xmlns:a16="http://schemas.microsoft.com/office/drawing/2014/main" id="{48B201F6-9B17-4865-BE3D-3C46AAC2951D}"/>
                </a:ext>
              </a:extLst>
            </p:cNvPr>
            <p:cNvGrpSpPr/>
            <p:nvPr/>
          </p:nvGrpSpPr>
          <p:grpSpPr>
            <a:xfrm>
              <a:off x="5895975" y="3479577"/>
              <a:ext cx="400240" cy="30860"/>
              <a:chOff x="5895975" y="3479577"/>
              <a:chExt cx="400240" cy="30860"/>
            </a:xfrm>
            <a:grpFill/>
          </p:grpSpPr>
          <p:sp>
            <p:nvSpPr>
              <p:cNvPr id="209" name="Graphic 1152">
                <a:extLst>
                  <a:ext uri="{FF2B5EF4-FFF2-40B4-BE49-F238E27FC236}">
                    <a16:creationId xmlns:a16="http://schemas.microsoft.com/office/drawing/2014/main" id="{7ADBA869-3479-45C4-8F7D-EF72FB5AD0F1}"/>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0" name="Graphic 1152">
                <a:extLst>
                  <a:ext uri="{FF2B5EF4-FFF2-40B4-BE49-F238E27FC236}">
                    <a16:creationId xmlns:a16="http://schemas.microsoft.com/office/drawing/2014/main" id="{8E430C0F-E5E8-4956-A848-84EFD4B9DD38}"/>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11" name="Graphic 1152">
                <a:extLst>
                  <a:ext uri="{FF2B5EF4-FFF2-40B4-BE49-F238E27FC236}">
                    <a16:creationId xmlns:a16="http://schemas.microsoft.com/office/drawing/2014/main" id="{DBC9F0EC-8A99-45AD-948A-D2B26CA9B770}"/>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2" name="Graphic 1152">
                <a:extLst>
                  <a:ext uri="{FF2B5EF4-FFF2-40B4-BE49-F238E27FC236}">
                    <a16:creationId xmlns:a16="http://schemas.microsoft.com/office/drawing/2014/main" id="{8DC14907-2B17-40F9-80F0-349150A146C5}"/>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199" name="Graphic 1152">
              <a:extLst>
                <a:ext uri="{FF2B5EF4-FFF2-40B4-BE49-F238E27FC236}">
                  <a16:creationId xmlns:a16="http://schemas.microsoft.com/office/drawing/2014/main" id="{66EA8C0D-E8E1-4C6C-809E-CD966A5F5926}"/>
                </a:ext>
              </a:extLst>
            </p:cNvPr>
            <p:cNvGrpSpPr/>
            <p:nvPr/>
          </p:nvGrpSpPr>
          <p:grpSpPr>
            <a:xfrm>
              <a:off x="5895975" y="3607498"/>
              <a:ext cx="400240" cy="30860"/>
              <a:chOff x="5895975" y="3607498"/>
              <a:chExt cx="400240" cy="30860"/>
            </a:xfrm>
            <a:grpFill/>
          </p:grpSpPr>
          <p:sp>
            <p:nvSpPr>
              <p:cNvPr id="205" name="Graphic 1152">
                <a:extLst>
                  <a:ext uri="{FF2B5EF4-FFF2-40B4-BE49-F238E27FC236}">
                    <a16:creationId xmlns:a16="http://schemas.microsoft.com/office/drawing/2014/main" id="{E1BA295A-92C3-4970-B7CC-8A5BBFB949F3}"/>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06" name="Graphic 1152">
                <a:extLst>
                  <a:ext uri="{FF2B5EF4-FFF2-40B4-BE49-F238E27FC236}">
                    <a16:creationId xmlns:a16="http://schemas.microsoft.com/office/drawing/2014/main" id="{964C6045-D922-45EA-8960-82B97D6049B3}"/>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07" name="Graphic 1152">
                <a:extLst>
                  <a:ext uri="{FF2B5EF4-FFF2-40B4-BE49-F238E27FC236}">
                    <a16:creationId xmlns:a16="http://schemas.microsoft.com/office/drawing/2014/main" id="{195B364B-7856-4B3D-83C6-6615E0A711C1}"/>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08" name="Graphic 1152">
                <a:extLst>
                  <a:ext uri="{FF2B5EF4-FFF2-40B4-BE49-F238E27FC236}">
                    <a16:creationId xmlns:a16="http://schemas.microsoft.com/office/drawing/2014/main" id="{8E376570-11D5-4970-A0D8-CA722D600A70}"/>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200" name="Graphic 1152">
              <a:extLst>
                <a:ext uri="{FF2B5EF4-FFF2-40B4-BE49-F238E27FC236}">
                  <a16:creationId xmlns:a16="http://schemas.microsoft.com/office/drawing/2014/main" id="{15967748-7716-4DCC-8CB4-531F7FA8F33F}"/>
                </a:ext>
              </a:extLst>
            </p:cNvPr>
            <p:cNvGrpSpPr/>
            <p:nvPr/>
          </p:nvGrpSpPr>
          <p:grpSpPr>
            <a:xfrm>
              <a:off x="5895975" y="3735514"/>
              <a:ext cx="400240" cy="30861"/>
              <a:chOff x="5895975" y="3735514"/>
              <a:chExt cx="400240" cy="30861"/>
            </a:xfrm>
            <a:grpFill/>
          </p:grpSpPr>
          <p:sp>
            <p:nvSpPr>
              <p:cNvPr id="201" name="Graphic 1152">
                <a:extLst>
                  <a:ext uri="{FF2B5EF4-FFF2-40B4-BE49-F238E27FC236}">
                    <a16:creationId xmlns:a16="http://schemas.microsoft.com/office/drawing/2014/main" id="{F8970B7A-C1D4-4C2D-965D-9650C402E46C}"/>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2" name="Graphic 1152">
                <a:extLst>
                  <a:ext uri="{FF2B5EF4-FFF2-40B4-BE49-F238E27FC236}">
                    <a16:creationId xmlns:a16="http://schemas.microsoft.com/office/drawing/2014/main" id="{B42BC282-A6F7-4549-8B46-643A18C202E5}"/>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3" name="Graphic 1152">
                <a:extLst>
                  <a:ext uri="{FF2B5EF4-FFF2-40B4-BE49-F238E27FC236}">
                    <a16:creationId xmlns:a16="http://schemas.microsoft.com/office/drawing/2014/main" id="{95FCCEBC-6772-47C4-8FAA-BB66DF246C3A}"/>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04" name="Graphic 1152">
                <a:extLst>
                  <a:ext uri="{FF2B5EF4-FFF2-40B4-BE49-F238E27FC236}">
                    <a16:creationId xmlns:a16="http://schemas.microsoft.com/office/drawing/2014/main" id="{8FFFD99F-EC1E-407E-906C-42D5B37C3319}"/>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sp>
        <p:nvSpPr>
          <p:cNvPr id="234" name="object 6">
            <a:extLst>
              <a:ext uri="{FF2B5EF4-FFF2-40B4-BE49-F238E27FC236}">
                <a16:creationId xmlns:a16="http://schemas.microsoft.com/office/drawing/2014/main" id="{7084C2E9-A1F0-4C27-BC40-E44A7AADB544}"/>
              </a:ext>
            </a:extLst>
          </p:cNvPr>
          <p:cNvSpPr txBox="1"/>
          <p:nvPr/>
        </p:nvSpPr>
        <p:spPr>
          <a:xfrm>
            <a:off x="6818338" y="1678353"/>
            <a:ext cx="1729378" cy="307456"/>
          </a:xfrm>
          <a:prstGeom prst="rect">
            <a:avLst/>
          </a:prstGeom>
        </p:spPr>
        <p:txBody>
          <a:bodyPr vert="horz" wrap="square" lIns="0" tIns="0" rIns="0" bIns="0" rtlCol="0">
            <a:spAutoFit/>
          </a:bodyPr>
          <a:lstStyle/>
          <a:p>
            <a:pPr marL="16913"/>
            <a:r>
              <a:rPr sz="1998" b="1">
                <a:solidFill>
                  <a:srgbClr val="FFFFFF"/>
                </a:solidFill>
                <a:latin typeface="Poppins" panose="00000500000000000000" pitchFamily="2" charset="0"/>
                <a:cs typeface="Poppins" panose="00000500000000000000" pitchFamily="2" charset="0"/>
              </a:rPr>
              <a:t>How we</a:t>
            </a:r>
            <a:r>
              <a:rPr sz="1998" b="1" spc="-127">
                <a:solidFill>
                  <a:srgbClr val="FFFFFF"/>
                </a:solidFill>
                <a:latin typeface="Poppins" panose="00000500000000000000" pitchFamily="2" charset="0"/>
                <a:cs typeface="Poppins" panose="00000500000000000000" pitchFamily="2" charset="0"/>
              </a:rPr>
              <a:t> </a:t>
            </a:r>
            <a:r>
              <a:rPr sz="1998" b="1" spc="-7">
                <a:solidFill>
                  <a:srgbClr val="FFFFFF"/>
                </a:solidFill>
                <a:latin typeface="Poppins" panose="00000500000000000000" pitchFamily="2" charset="0"/>
                <a:cs typeface="Poppins" panose="00000500000000000000" pitchFamily="2" charset="0"/>
              </a:rPr>
              <a:t>do</a:t>
            </a:r>
            <a:endParaRPr sz="1998">
              <a:latin typeface="Poppins" panose="00000500000000000000" pitchFamily="2" charset="0"/>
              <a:cs typeface="Poppins" panose="00000500000000000000" pitchFamily="2" charset="0"/>
            </a:endParaRPr>
          </a:p>
        </p:txBody>
      </p:sp>
      <p:pic>
        <p:nvPicPr>
          <p:cNvPr id="384" name="Picture 2">
            <a:extLst>
              <a:ext uri="{FF2B5EF4-FFF2-40B4-BE49-F238E27FC236}">
                <a16:creationId xmlns:a16="http://schemas.microsoft.com/office/drawing/2014/main" id="{3B8A4D9F-A7BF-451C-A556-1C4F3FE182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933" y="4855751"/>
            <a:ext cx="766555" cy="587692"/>
          </a:xfrm>
          <a:prstGeom prst="rect">
            <a:avLst/>
          </a:prstGeom>
          <a:noFill/>
          <a:extLst>
            <a:ext uri="{909E8E84-426E-40DD-AFC4-6F175D3DCCD1}">
              <a14:hiddenFill xmlns:a14="http://schemas.microsoft.com/office/drawing/2010/main">
                <a:solidFill>
                  <a:srgbClr val="FFFFFF"/>
                </a:solidFill>
              </a14:hiddenFill>
            </a:ext>
          </a:extLst>
        </p:spPr>
      </p:pic>
      <p:sp>
        <p:nvSpPr>
          <p:cNvPr id="247" name="Graphic 1188">
            <a:extLst>
              <a:ext uri="{FF2B5EF4-FFF2-40B4-BE49-F238E27FC236}">
                <a16:creationId xmlns:a16="http://schemas.microsoft.com/office/drawing/2014/main" id="{2112DEA8-80EC-0573-32FD-E22478BBFB39}"/>
              </a:ext>
            </a:extLst>
          </p:cNvPr>
          <p:cNvSpPr/>
          <p:nvPr/>
        </p:nvSpPr>
        <p:spPr>
          <a:xfrm>
            <a:off x="1033411" y="1325251"/>
            <a:ext cx="573055" cy="430905"/>
          </a:xfrm>
          <a:custGeom>
            <a:avLst/>
            <a:gdLst>
              <a:gd name="connsiteX0" fmla="*/ 699049 w 699048"/>
              <a:gd name="connsiteY0" fmla="*/ 0 h 599040"/>
              <a:gd name="connsiteX1" fmla="*/ 0 w 699048"/>
              <a:gd name="connsiteY1" fmla="*/ 0 h 599040"/>
              <a:gd name="connsiteX2" fmla="*/ 0 w 699048"/>
              <a:gd name="connsiteY2" fmla="*/ 402627 h 599040"/>
              <a:gd name="connsiteX3" fmla="*/ 196414 w 699048"/>
              <a:gd name="connsiteY3" fmla="*/ 599041 h 599040"/>
              <a:gd name="connsiteX4" fmla="*/ 699049 w 699048"/>
              <a:gd name="connsiteY4" fmla="*/ 599041 h 599040"/>
              <a:gd name="connsiteX5" fmla="*/ 699049 w 699048"/>
              <a:gd name="connsiteY5" fmla="*/ 0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048" h="599040">
                <a:moveTo>
                  <a:pt x="699049" y="0"/>
                </a:moveTo>
                <a:lnTo>
                  <a:pt x="0" y="0"/>
                </a:lnTo>
                <a:lnTo>
                  <a:pt x="0" y="402627"/>
                </a:lnTo>
                <a:cubicBezTo>
                  <a:pt x="0" y="511137"/>
                  <a:pt x="87903" y="599041"/>
                  <a:pt x="196414" y="599041"/>
                </a:cubicBezTo>
                <a:lnTo>
                  <a:pt x="699049" y="599041"/>
                </a:lnTo>
                <a:lnTo>
                  <a:pt x="699049" y="0"/>
                </a:lnTo>
                <a:close/>
              </a:path>
            </a:pathLst>
          </a:custGeom>
          <a:gradFill flip="none" rotWithShape="1">
            <a:gsLst>
              <a:gs pos="0">
                <a:srgbClr val="2EB5B2"/>
              </a:gs>
              <a:gs pos="100000">
                <a:srgbClr val="0489B2"/>
              </a:gs>
            </a:gsLst>
            <a:lin ang="8100000" scaled="1"/>
            <a:tileRect/>
          </a:gradFill>
          <a:ln w="14408" cap="flat">
            <a:noFill/>
            <a:prstDash val="solid"/>
            <a:miter/>
          </a:ln>
        </p:spPr>
        <p:txBody>
          <a:bodyPr rtlCol="0" anchor="ctr"/>
          <a:lstStyle/>
          <a:p>
            <a:endParaRPr lang="en-US"/>
          </a:p>
        </p:txBody>
      </p:sp>
      <p:sp>
        <p:nvSpPr>
          <p:cNvPr id="248" name="Rectangle: Rounded Corners 1184">
            <a:extLst>
              <a:ext uri="{FF2B5EF4-FFF2-40B4-BE49-F238E27FC236}">
                <a16:creationId xmlns:a16="http://schemas.microsoft.com/office/drawing/2014/main" id="{E4402771-1154-DFD8-E1D3-D983AE7FD7FC}"/>
              </a:ext>
            </a:extLst>
          </p:cNvPr>
          <p:cNvSpPr/>
          <p:nvPr/>
        </p:nvSpPr>
        <p:spPr>
          <a:xfrm>
            <a:off x="1285707" y="581607"/>
            <a:ext cx="9313871" cy="2649505"/>
          </a:xfrm>
          <a:prstGeom prst="roundRect">
            <a:avLst>
              <a:gd name="adj" fmla="val 8356"/>
            </a:avLst>
          </a:prstGeom>
          <a:solidFill>
            <a:schemeClr val="bg1">
              <a:alpha val="93000"/>
            </a:schemeClr>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a:extLst>
              <a:ext uri="{FF2B5EF4-FFF2-40B4-BE49-F238E27FC236}">
                <a16:creationId xmlns:a16="http://schemas.microsoft.com/office/drawing/2014/main" id="{A49A6685-26F5-A59E-CBC9-47E22B1AD07F}"/>
              </a:ext>
            </a:extLst>
          </p:cNvPr>
          <p:cNvSpPr txBox="1"/>
          <p:nvPr/>
        </p:nvSpPr>
        <p:spPr>
          <a:xfrm>
            <a:off x="1693098" y="1632351"/>
            <a:ext cx="8618325" cy="1551707"/>
          </a:xfrm>
          <a:prstGeom prst="rect">
            <a:avLst/>
          </a:prstGeom>
          <a:noFill/>
        </p:spPr>
        <p:txBody>
          <a:bodyPr wrap="square">
            <a:spAutoFit/>
          </a:bodyPr>
          <a:lstStyle/>
          <a:p>
            <a:r>
              <a:rPr lang="en-GB" sz="1400" dirty="0">
                <a:latin typeface="Poppins" panose="00000500000000000000" pitchFamily="2" charset="0"/>
                <a:cs typeface="Poppins" panose="00000500000000000000" pitchFamily="2" charset="0"/>
              </a:rPr>
              <a:t>Transaction volume relates to the amount of activity performed on a blockchain. Transaction volume requirements determine the scalability characteristics a blockchain solution should possess for particular use cases .</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Each transaction impact resources including compute, storage, and network I/O.</a:t>
            </a:r>
            <a:endParaRPr lang="en-US" sz="1400" dirty="0">
              <a:latin typeface="Poppins" panose="00000500000000000000" pitchFamily="2" charset="0"/>
              <a:cs typeface="Poppins" panose="00000500000000000000" pitchFamily="2" charset="0"/>
            </a:endParaRPr>
          </a:p>
          <a:p>
            <a:pPr rtl="0">
              <a:spcBef>
                <a:spcPts val="1300"/>
              </a:spcBef>
              <a:spcAft>
                <a:spcPts val="1300"/>
              </a:spcAft>
            </a:pPr>
            <a:endParaRPr lang="en-US" sz="1400" dirty="0">
              <a:latin typeface="Poppins" panose="00000500000000000000" pitchFamily="2" charset="0"/>
              <a:cs typeface="Poppins" panose="00000500000000000000" pitchFamily="2" charset="0"/>
            </a:endParaRPr>
          </a:p>
        </p:txBody>
      </p:sp>
      <p:sp>
        <p:nvSpPr>
          <p:cNvPr id="250" name="Graphic 1188">
            <a:extLst>
              <a:ext uri="{FF2B5EF4-FFF2-40B4-BE49-F238E27FC236}">
                <a16:creationId xmlns:a16="http://schemas.microsoft.com/office/drawing/2014/main" id="{F108264C-2297-5A7C-DDDC-A8FF43625597}"/>
              </a:ext>
            </a:extLst>
          </p:cNvPr>
          <p:cNvSpPr/>
          <p:nvPr/>
        </p:nvSpPr>
        <p:spPr>
          <a:xfrm>
            <a:off x="1033412" y="691517"/>
            <a:ext cx="2948654" cy="930903"/>
          </a:xfrm>
          <a:custGeom>
            <a:avLst/>
            <a:gdLst>
              <a:gd name="connsiteX0" fmla="*/ 196414 w 2279582"/>
              <a:gd name="connsiteY0" fmla="*/ 0 h 768795"/>
              <a:gd name="connsiteX1" fmla="*/ 0 w 2279582"/>
              <a:gd name="connsiteY1" fmla="*/ 196414 h 768795"/>
              <a:gd name="connsiteX2" fmla="*/ 0 w 2279582"/>
              <a:gd name="connsiteY2" fmla="*/ 768795 h 768795"/>
              <a:gd name="connsiteX3" fmla="*/ 169610 w 2279582"/>
              <a:gd name="connsiteY3" fmla="*/ 599185 h 768795"/>
              <a:gd name="connsiteX4" fmla="*/ 205781 w 2279582"/>
              <a:gd name="connsiteY4" fmla="*/ 599185 h 768795"/>
              <a:gd name="connsiteX5" fmla="*/ 312706 w 2279582"/>
              <a:gd name="connsiteY5" fmla="*/ 599185 h 768795"/>
              <a:gd name="connsiteX6" fmla="*/ 1979990 w 2279582"/>
              <a:gd name="connsiteY6" fmla="*/ 599185 h 768795"/>
              <a:gd name="connsiteX7" fmla="*/ 2279582 w 2279582"/>
              <a:gd name="connsiteY7" fmla="*/ 299592 h 768795"/>
              <a:gd name="connsiteX8" fmla="*/ 2279582 w 2279582"/>
              <a:gd name="connsiteY8" fmla="*/ 299592 h 768795"/>
              <a:gd name="connsiteX9" fmla="*/ 1979846 w 2279582"/>
              <a:gd name="connsiteY9" fmla="*/ 0 h 768795"/>
              <a:gd name="connsiteX10" fmla="*/ 196414 w 2279582"/>
              <a:gd name="connsiteY10" fmla="*/ 0 h 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9582" h="768795">
                <a:moveTo>
                  <a:pt x="196414" y="0"/>
                </a:moveTo>
                <a:cubicBezTo>
                  <a:pt x="87903" y="0"/>
                  <a:pt x="0" y="87903"/>
                  <a:pt x="0" y="196414"/>
                </a:cubicBezTo>
                <a:lnTo>
                  <a:pt x="0" y="768795"/>
                </a:lnTo>
                <a:cubicBezTo>
                  <a:pt x="0" y="675128"/>
                  <a:pt x="75943" y="599185"/>
                  <a:pt x="169610" y="599185"/>
                </a:cubicBezTo>
                <a:lnTo>
                  <a:pt x="205781" y="599185"/>
                </a:lnTo>
                <a:lnTo>
                  <a:pt x="312706" y="599185"/>
                </a:lnTo>
                <a:lnTo>
                  <a:pt x="1979990" y="599185"/>
                </a:lnTo>
                <a:cubicBezTo>
                  <a:pt x="2145421" y="599185"/>
                  <a:pt x="2279582" y="465024"/>
                  <a:pt x="2279582" y="299592"/>
                </a:cubicBezTo>
                <a:lnTo>
                  <a:pt x="2279582" y="299592"/>
                </a:lnTo>
                <a:cubicBezTo>
                  <a:pt x="2279438" y="134161"/>
                  <a:pt x="2145277" y="0"/>
                  <a:pt x="1979846" y="0"/>
                </a:cubicBezTo>
                <a:lnTo>
                  <a:pt x="196414" y="0"/>
                </a:lnTo>
                <a:close/>
              </a:path>
            </a:pathLst>
          </a:custGeom>
          <a:gradFill flip="none" rotWithShape="1">
            <a:gsLst>
              <a:gs pos="0">
                <a:srgbClr val="2EB5B2"/>
              </a:gs>
              <a:gs pos="100000">
                <a:srgbClr val="0489B2"/>
              </a:gs>
            </a:gsLst>
            <a:lin ang="8100000" scaled="1"/>
            <a:tileRect/>
          </a:gradFill>
          <a:ln w="14408" cap="flat">
            <a:noFill/>
            <a:prstDash val="solid"/>
            <a:miter/>
          </a:ln>
          <a:effectLst>
            <a:outerShdw blurRad="165100" dist="38100" dir="2700000" algn="tl" rotWithShape="0">
              <a:prstClr val="black">
                <a:alpha val="20000"/>
              </a:prstClr>
            </a:outerShdw>
          </a:effectLst>
        </p:spPr>
        <p:txBody>
          <a:bodyPr rtlCol="0" anchor="ctr"/>
          <a:lstStyle/>
          <a:p>
            <a:endParaRPr lang="en-US"/>
          </a:p>
        </p:txBody>
      </p:sp>
      <p:sp>
        <p:nvSpPr>
          <p:cNvPr id="251" name="object 29">
            <a:extLst>
              <a:ext uri="{FF2B5EF4-FFF2-40B4-BE49-F238E27FC236}">
                <a16:creationId xmlns:a16="http://schemas.microsoft.com/office/drawing/2014/main" id="{C9612B5A-BE4A-1E3E-5075-AD52F45D3389}"/>
              </a:ext>
            </a:extLst>
          </p:cNvPr>
          <p:cNvSpPr txBox="1"/>
          <p:nvPr/>
        </p:nvSpPr>
        <p:spPr>
          <a:xfrm>
            <a:off x="1486108" y="950430"/>
            <a:ext cx="2364754" cy="246221"/>
          </a:xfrm>
          <a:prstGeom prst="rect">
            <a:avLst/>
          </a:prstGeom>
        </p:spPr>
        <p:txBody>
          <a:bodyPr vert="horz" wrap="square" lIns="0" tIns="0" rIns="0" bIns="0" rtlCol="0" anchor="t">
            <a:spAutoFit/>
          </a:bodyPr>
          <a:lstStyle/>
          <a:p>
            <a:pPr marL="16510"/>
            <a:r>
              <a:rPr lang="en-IN" sz="1600" b="1" dirty="0">
                <a:solidFill>
                  <a:srgbClr val="FFFFFF"/>
                </a:solidFill>
                <a:latin typeface="Poppins"/>
                <a:cs typeface="Poppins"/>
              </a:rPr>
              <a:t>Transaction Volumes</a:t>
            </a:r>
            <a:endParaRPr lang="en-IN" sz="1600" dirty="0">
              <a:latin typeface="Poppins" panose="00000500000000000000" pitchFamily="2" charset="0"/>
              <a:cs typeface="Poppins" panose="00000500000000000000" pitchFamily="2" charset="0"/>
            </a:endParaRPr>
          </a:p>
        </p:txBody>
      </p:sp>
      <p:sp>
        <p:nvSpPr>
          <p:cNvPr id="226" name="Rectangle: Rounded Corners 1184">
            <a:extLst>
              <a:ext uri="{FF2B5EF4-FFF2-40B4-BE49-F238E27FC236}">
                <a16:creationId xmlns:a16="http://schemas.microsoft.com/office/drawing/2014/main" id="{5C743513-E417-38CB-AB84-B1AF1ACB3D9C}"/>
              </a:ext>
            </a:extLst>
          </p:cNvPr>
          <p:cNvSpPr/>
          <p:nvPr/>
        </p:nvSpPr>
        <p:spPr>
          <a:xfrm>
            <a:off x="1232331" y="3487026"/>
            <a:ext cx="9313871" cy="2649505"/>
          </a:xfrm>
          <a:prstGeom prst="roundRect">
            <a:avLst>
              <a:gd name="adj" fmla="val 8356"/>
            </a:avLst>
          </a:prstGeom>
          <a:solidFill>
            <a:schemeClr val="bg1">
              <a:alpha val="93000"/>
            </a:schemeClr>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7A9030-023D-CE30-EF79-4A2A1A8355A8}"/>
              </a:ext>
            </a:extLst>
          </p:cNvPr>
          <p:cNvSpPr txBox="1"/>
          <p:nvPr/>
        </p:nvSpPr>
        <p:spPr>
          <a:xfrm>
            <a:off x="1632552" y="4695600"/>
            <a:ext cx="8618325" cy="1551707"/>
          </a:xfrm>
          <a:prstGeom prst="rect">
            <a:avLst/>
          </a:prstGeom>
          <a:noFill/>
        </p:spPr>
        <p:txBody>
          <a:bodyPr wrap="square">
            <a:spAutoFit/>
          </a:bodyPr>
          <a:lstStyle/>
          <a:p>
            <a:r>
              <a:rPr lang="en-GB" sz="1400" dirty="0">
                <a:latin typeface="Poppins" panose="00000500000000000000" pitchFamily="2" charset="0"/>
                <a:cs typeface="Poppins" panose="00000500000000000000" pitchFamily="2" charset="0"/>
              </a:rPr>
              <a:t>Transaction size refers to the storage requirements for one unit of value transacted on the network. Transaction size primarily impacts, among others, transaction review and audit costs. </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Blockchain protocols have varying transaction sizes because of the difference in their target use cases and the architecture they have.</a:t>
            </a:r>
            <a:endParaRPr lang="en-US" sz="1400" dirty="0">
              <a:latin typeface="Poppins" panose="00000500000000000000" pitchFamily="2" charset="0"/>
              <a:cs typeface="Poppins" panose="00000500000000000000" pitchFamily="2" charset="0"/>
            </a:endParaRPr>
          </a:p>
          <a:p>
            <a:pPr rtl="0">
              <a:spcBef>
                <a:spcPts val="1300"/>
              </a:spcBef>
              <a:spcAft>
                <a:spcPts val="1300"/>
              </a:spcAft>
            </a:pPr>
            <a:endParaRPr lang="en-US" sz="1400" dirty="0">
              <a:latin typeface="Poppins" panose="00000500000000000000" pitchFamily="2" charset="0"/>
              <a:cs typeface="Poppins" panose="00000500000000000000" pitchFamily="2" charset="0"/>
            </a:endParaRPr>
          </a:p>
        </p:txBody>
      </p:sp>
      <p:sp>
        <p:nvSpPr>
          <p:cNvPr id="228" name="Graphic 1188">
            <a:extLst>
              <a:ext uri="{FF2B5EF4-FFF2-40B4-BE49-F238E27FC236}">
                <a16:creationId xmlns:a16="http://schemas.microsoft.com/office/drawing/2014/main" id="{B2F5FD47-18D3-FDD5-8F89-9752AE21DEA7}"/>
              </a:ext>
            </a:extLst>
          </p:cNvPr>
          <p:cNvSpPr/>
          <p:nvPr/>
        </p:nvSpPr>
        <p:spPr>
          <a:xfrm>
            <a:off x="980036" y="3684862"/>
            <a:ext cx="2047270" cy="646332"/>
          </a:xfrm>
          <a:custGeom>
            <a:avLst/>
            <a:gdLst>
              <a:gd name="connsiteX0" fmla="*/ 196414 w 2279582"/>
              <a:gd name="connsiteY0" fmla="*/ 0 h 768795"/>
              <a:gd name="connsiteX1" fmla="*/ 0 w 2279582"/>
              <a:gd name="connsiteY1" fmla="*/ 196414 h 768795"/>
              <a:gd name="connsiteX2" fmla="*/ 0 w 2279582"/>
              <a:gd name="connsiteY2" fmla="*/ 768795 h 768795"/>
              <a:gd name="connsiteX3" fmla="*/ 169610 w 2279582"/>
              <a:gd name="connsiteY3" fmla="*/ 599185 h 768795"/>
              <a:gd name="connsiteX4" fmla="*/ 205781 w 2279582"/>
              <a:gd name="connsiteY4" fmla="*/ 599185 h 768795"/>
              <a:gd name="connsiteX5" fmla="*/ 312706 w 2279582"/>
              <a:gd name="connsiteY5" fmla="*/ 599185 h 768795"/>
              <a:gd name="connsiteX6" fmla="*/ 1979990 w 2279582"/>
              <a:gd name="connsiteY6" fmla="*/ 599185 h 768795"/>
              <a:gd name="connsiteX7" fmla="*/ 2279582 w 2279582"/>
              <a:gd name="connsiteY7" fmla="*/ 299592 h 768795"/>
              <a:gd name="connsiteX8" fmla="*/ 2279582 w 2279582"/>
              <a:gd name="connsiteY8" fmla="*/ 299592 h 768795"/>
              <a:gd name="connsiteX9" fmla="*/ 1979846 w 2279582"/>
              <a:gd name="connsiteY9" fmla="*/ 0 h 768795"/>
              <a:gd name="connsiteX10" fmla="*/ 196414 w 2279582"/>
              <a:gd name="connsiteY10" fmla="*/ 0 h 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9582" h="768795">
                <a:moveTo>
                  <a:pt x="196414" y="0"/>
                </a:moveTo>
                <a:cubicBezTo>
                  <a:pt x="87903" y="0"/>
                  <a:pt x="0" y="87903"/>
                  <a:pt x="0" y="196414"/>
                </a:cubicBezTo>
                <a:lnTo>
                  <a:pt x="0" y="768795"/>
                </a:lnTo>
                <a:cubicBezTo>
                  <a:pt x="0" y="675128"/>
                  <a:pt x="75943" y="599185"/>
                  <a:pt x="169610" y="599185"/>
                </a:cubicBezTo>
                <a:lnTo>
                  <a:pt x="205781" y="599185"/>
                </a:lnTo>
                <a:lnTo>
                  <a:pt x="312706" y="599185"/>
                </a:lnTo>
                <a:lnTo>
                  <a:pt x="1979990" y="599185"/>
                </a:lnTo>
                <a:cubicBezTo>
                  <a:pt x="2145421" y="599185"/>
                  <a:pt x="2279582" y="465024"/>
                  <a:pt x="2279582" y="299592"/>
                </a:cubicBezTo>
                <a:lnTo>
                  <a:pt x="2279582" y="299592"/>
                </a:lnTo>
                <a:cubicBezTo>
                  <a:pt x="2279438" y="134161"/>
                  <a:pt x="2145277" y="0"/>
                  <a:pt x="1979846" y="0"/>
                </a:cubicBezTo>
                <a:lnTo>
                  <a:pt x="196414" y="0"/>
                </a:lnTo>
                <a:close/>
              </a:path>
            </a:pathLst>
          </a:custGeom>
          <a:gradFill flip="none" rotWithShape="1">
            <a:gsLst>
              <a:gs pos="0">
                <a:srgbClr val="2EB5B2"/>
              </a:gs>
              <a:gs pos="100000">
                <a:srgbClr val="0489B2"/>
              </a:gs>
            </a:gsLst>
            <a:lin ang="8100000" scaled="1"/>
            <a:tileRect/>
          </a:gradFill>
          <a:ln w="14408" cap="flat">
            <a:noFill/>
            <a:prstDash val="solid"/>
            <a:miter/>
          </a:ln>
          <a:effectLst>
            <a:outerShdw blurRad="165100" dist="38100" dir="2700000" algn="tl" rotWithShape="0">
              <a:prstClr val="black">
                <a:alpha val="20000"/>
              </a:prstClr>
            </a:outerShdw>
          </a:effectLst>
        </p:spPr>
        <p:txBody>
          <a:bodyPr rtlCol="0" anchor="ctr"/>
          <a:lstStyle/>
          <a:p>
            <a:endParaRPr lang="en-US"/>
          </a:p>
        </p:txBody>
      </p:sp>
      <p:sp>
        <p:nvSpPr>
          <p:cNvPr id="229" name="object 29">
            <a:extLst>
              <a:ext uri="{FF2B5EF4-FFF2-40B4-BE49-F238E27FC236}">
                <a16:creationId xmlns:a16="http://schemas.microsoft.com/office/drawing/2014/main" id="{E6E3F26D-4D5E-5F92-F712-9D633D503D85}"/>
              </a:ext>
            </a:extLst>
          </p:cNvPr>
          <p:cNvSpPr txBox="1"/>
          <p:nvPr/>
        </p:nvSpPr>
        <p:spPr>
          <a:xfrm>
            <a:off x="1432732" y="3826353"/>
            <a:ext cx="1905402" cy="246221"/>
          </a:xfrm>
          <a:prstGeom prst="rect">
            <a:avLst/>
          </a:prstGeom>
        </p:spPr>
        <p:txBody>
          <a:bodyPr vert="horz" wrap="square" lIns="0" tIns="0" rIns="0" bIns="0" rtlCol="0" anchor="t">
            <a:spAutoFit/>
          </a:bodyPr>
          <a:lstStyle/>
          <a:p>
            <a:pPr marL="16510"/>
            <a:r>
              <a:rPr lang="en-IN" sz="1600" b="1">
                <a:solidFill>
                  <a:srgbClr val="FFFFFF"/>
                </a:solidFill>
                <a:latin typeface="Poppins"/>
                <a:cs typeface="Poppins"/>
              </a:rPr>
              <a:t> With Zeeve</a:t>
            </a:r>
            <a:endParaRPr lang="en-IN" sz="1600">
              <a:latin typeface="Poppins" panose="00000500000000000000" pitchFamily="2" charset="0"/>
              <a:cs typeface="Poppins" panose="00000500000000000000" pitchFamily="2" charset="0"/>
            </a:endParaRPr>
          </a:p>
        </p:txBody>
      </p:sp>
      <p:cxnSp>
        <p:nvCxnSpPr>
          <p:cNvPr id="230" name="Straight Connector 229">
            <a:extLst>
              <a:ext uri="{FF2B5EF4-FFF2-40B4-BE49-F238E27FC236}">
                <a16:creationId xmlns:a16="http://schemas.microsoft.com/office/drawing/2014/main" id="{D79DA9BE-D6BE-5DC1-1903-62C6A820B230}"/>
              </a:ext>
            </a:extLst>
          </p:cNvPr>
          <p:cNvCxnSpPr>
            <a:cxnSpLocks/>
          </p:cNvCxnSpPr>
          <p:nvPr/>
        </p:nvCxnSpPr>
        <p:spPr>
          <a:xfrm flipH="1">
            <a:off x="1544856" y="4792604"/>
            <a:ext cx="1930" cy="694556"/>
          </a:xfrm>
          <a:prstGeom prst="line">
            <a:avLst/>
          </a:prstGeom>
        </p:spPr>
        <p:style>
          <a:lnRef idx="1">
            <a:schemeClr val="dk1"/>
          </a:lnRef>
          <a:fillRef idx="0">
            <a:schemeClr val="dk1"/>
          </a:fillRef>
          <a:effectRef idx="0">
            <a:schemeClr val="dk1"/>
          </a:effectRef>
          <a:fontRef idx="minor">
            <a:schemeClr val="tx1"/>
          </a:fontRef>
        </p:style>
      </p:cxnSp>
      <p:sp>
        <p:nvSpPr>
          <p:cNvPr id="231" name="Oval 230">
            <a:extLst>
              <a:ext uri="{FF2B5EF4-FFF2-40B4-BE49-F238E27FC236}">
                <a16:creationId xmlns:a16="http://schemas.microsoft.com/office/drawing/2014/main" id="{67CEDED2-CC87-1291-B82F-CE2425A3F0DA}"/>
              </a:ext>
            </a:extLst>
          </p:cNvPr>
          <p:cNvSpPr/>
          <p:nvPr/>
        </p:nvSpPr>
        <p:spPr>
          <a:xfrm>
            <a:off x="1477004" y="4733612"/>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32" name="Oval 231">
            <a:extLst>
              <a:ext uri="{FF2B5EF4-FFF2-40B4-BE49-F238E27FC236}">
                <a16:creationId xmlns:a16="http://schemas.microsoft.com/office/drawing/2014/main" id="{22C116B3-75C5-6F89-0447-058C6EA246FD}"/>
              </a:ext>
            </a:extLst>
          </p:cNvPr>
          <p:cNvSpPr/>
          <p:nvPr/>
        </p:nvSpPr>
        <p:spPr>
          <a:xfrm>
            <a:off x="1475074" y="5428168"/>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cxnSp>
        <p:nvCxnSpPr>
          <p:cNvPr id="233" name="Straight Connector 232">
            <a:extLst>
              <a:ext uri="{FF2B5EF4-FFF2-40B4-BE49-F238E27FC236}">
                <a16:creationId xmlns:a16="http://schemas.microsoft.com/office/drawing/2014/main" id="{6B307875-8ECB-5EF9-8377-0E8454C96464}"/>
              </a:ext>
            </a:extLst>
          </p:cNvPr>
          <p:cNvCxnSpPr>
            <a:cxnSpLocks/>
          </p:cNvCxnSpPr>
          <p:nvPr/>
        </p:nvCxnSpPr>
        <p:spPr>
          <a:xfrm>
            <a:off x="1633939" y="1801917"/>
            <a:ext cx="8419" cy="822533"/>
          </a:xfrm>
          <a:prstGeom prst="line">
            <a:avLst/>
          </a:prstGeom>
        </p:spPr>
        <p:style>
          <a:lnRef idx="1">
            <a:schemeClr val="dk1"/>
          </a:lnRef>
          <a:fillRef idx="0">
            <a:schemeClr val="dk1"/>
          </a:fillRef>
          <a:effectRef idx="0">
            <a:schemeClr val="dk1"/>
          </a:effectRef>
          <a:fontRef idx="minor">
            <a:schemeClr val="tx1"/>
          </a:fontRef>
        </p:style>
      </p:cxnSp>
      <p:sp>
        <p:nvSpPr>
          <p:cNvPr id="235" name="Oval 234">
            <a:extLst>
              <a:ext uri="{FF2B5EF4-FFF2-40B4-BE49-F238E27FC236}">
                <a16:creationId xmlns:a16="http://schemas.microsoft.com/office/drawing/2014/main" id="{B10000C6-4B6C-7C36-5042-C1695FADC060}"/>
              </a:ext>
            </a:extLst>
          </p:cNvPr>
          <p:cNvSpPr/>
          <p:nvPr/>
        </p:nvSpPr>
        <p:spPr>
          <a:xfrm>
            <a:off x="1564157" y="1733092"/>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36" name="Oval 235">
            <a:extLst>
              <a:ext uri="{FF2B5EF4-FFF2-40B4-BE49-F238E27FC236}">
                <a16:creationId xmlns:a16="http://schemas.microsoft.com/office/drawing/2014/main" id="{4878A229-35EA-7F38-F26C-0E7FC4E424A6}"/>
              </a:ext>
            </a:extLst>
          </p:cNvPr>
          <p:cNvSpPr/>
          <p:nvPr/>
        </p:nvSpPr>
        <p:spPr>
          <a:xfrm>
            <a:off x="1572576" y="2555625"/>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38" name="Graphic 1188">
            <a:extLst>
              <a:ext uri="{FF2B5EF4-FFF2-40B4-BE49-F238E27FC236}">
                <a16:creationId xmlns:a16="http://schemas.microsoft.com/office/drawing/2014/main" id="{2AE8EE44-4285-90FC-26BB-F756C3C27811}"/>
              </a:ext>
            </a:extLst>
          </p:cNvPr>
          <p:cNvSpPr/>
          <p:nvPr/>
        </p:nvSpPr>
        <p:spPr>
          <a:xfrm>
            <a:off x="948297" y="3637993"/>
            <a:ext cx="2948654" cy="930903"/>
          </a:xfrm>
          <a:custGeom>
            <a:avLst/>
            <a:gdLst>
              <a:gd name="connsiteX0" fmla="*/ 196414 w 2279582"/>
              <a:gd name="connsiteY0" fmla="*/ 0 h 768795"/>
              <a:gd name="connsiteX1" fmla="*/ 0 w 2279582"/>
              <a:gd name="connsiteY1" fmla="*/ 196414 h 768795"/>
              <a:gd name="connsiteX2" fmla="*/ 0 w 2279582"/>
              <a:gd name="connsiteY2" fmla="*/ 768795 h 768795"/>
              <a:gd name="connsiteX3" fmla="*/ 169610 w 2279582"/>
              <a:gd name="connsiteY3" fmla="*/ 599185 h 768795"/>
              <a:gd name="connsiteX4" fmla="*/ 205781 w 2279582"/>
              <a:gd name="connsiteY4" fmla="*/ 599185 h 768795"/>
              <a:gd name="connsiteX5" fmla="*/ 312706 w 2279582"/>
              <a:gd name="connsiteY5" fmla="*/ 599185 h 768795"/>
              <a:gd name="connsiteX6" fmla="*/ 1979990 w 2279582"/>
              <a:gd name="connsiteY6" fmla="*/ 599185 h 768795"/>
              <a:gd name="connsiteX7" fmla="*/ 2279582 w 2279582"/>
              <a:gd name="connsiteY7" fmla="*/ 299592 h 768795"/>
              <a:gd name="connsiteX8" fmla="*/ 2279582 w 2279582"/>
              <a:gd name="connsiteY8" fmla="*/ 299592 h 768795"/>
              <a:gd name="connsiteX9" fmla="*/ 1979846 w 2279582"/>
              <a:gd name="connsiteY9" fmla="*/ 0 h 768795"/>
              <a:gd name="connsiteX10" fmla="*/ 196414 w 2279582"/>
              <a:gd name="connsiteY10" fmla="*/ 0 h 7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79582" h="768795">
                <a:moveTo>
                  <a:pt x="196414" y="0"/>
                </a:moveTo>
                <a:cubicBezTo>
                  <a:pt x="87903" y="0"/>
                  <a:pt x="0" y="87903"/>
                  <a:pt x="0" y="196414"/>
                </a:cubicBezTo>
                <a:lnTo>
                  <a:pt x="0" y="768795"/>
                </a:lnTo>
                <a:cubicBezTo>
                  <a:pt x="0" y="675128"/>
                  <a:pt x="75943" y="599185"/>
                  <a:pt x="169610" y="599185"/>
                </a:cubicBezTo>
                <a:lnTo>
                  <a:pt x="205781" y="599185"/>
                </a:lnTo>
                <a:lnTo>
                  <a:pt x="312706" y="599185"/>
                </a:lnTo>
                <a:lnTo>
                  <a:pt x="1979990" y="599185"/>
                </a:lnTo>
                <a:cubicBezTo>
                  <a:pt x="2145421" y="599185"/>
                  <a:pt x="2279582" y="465024"/>
                  <a:pt x="2279582" y="299592"/>
                </a:cubicBezTo>
                <a:lnTo>
                  <a:pt x="2279582" y="299592"/>
                </a:lnTo>
                <a:cubicBezTo>
                  <a:pt x="2279438" y="134161"/>
                  <a:pt x="2145277" y="0"/>
                  <a:pt x="1979846" y="0"/>
                </a:cubicBezTo>
                <a:lnTo>
                  <a:pt x="196414" y="0"/>
                </a:lnTo>
                <a:close/>
              </a:path>
            </a:pathLst>
          </a:custGeom>
          <a:gradFill flip="none" rotWithShape="1">
            <a:gsLst>
              <a:gs pos="0">
                <a:srgbClr val="2EB5B2"/>
              </a:gs>
              <a:gs pos="100000">
                <a:srgbClr val="0489B2"/>
              </a:gs>
            </a:gsLst>
            <a:lin ang="8100000" scaled="1"/>
            <a:tileRect/>
          </a:gradFill>
          <a:ln w="14408" cap="flat">
            <a:noFill/>
            <a:prstDash val="solid"/>
            <a:miter/>
          </a:ln>
          <a:effectLst>
            <a:outerShdw blurRad="165100" dist="38100" dir="2700000" algn="tl" rotWithShape="0">
              <a:prstClr val="black">
                <a:alpha val="20000"/>
              </a:prstClr>
            </a:outerShdw>
          </a:effectLst>
        </p:spPr>
        <p:txBody>
          <a:bodyPr rtlCol="0" anchor="ctr"/>
          <a:lstStyle/>
          <a:p>
            <a:endParaRPr lang="en-US"/>
          </a:p>
        </p:txBody>
      </p:sp>
      <p:sp>
        <p:nvSpPr>
          <p:cNvPr id="239" name="object 29">
            <a:extLst>
              <a:ext uri="{FF2B5EF4-FFF2-40B4-BE49-F238E27FC236}">
                <a16:creationId xmlns:a16="http://schemas.microsoft.com/office/drawing/2014/main" id="{0A637272-DA60-01E0-E217-6C9B5FD45362}"/>
              </a:ext>
            </a:extLst>
          </p:cNvPr>
          <p:cNvSpPr txBox="1"/>
          <p:nvPr/>
        </p:nvSpPr>
        <p:spPr>
          <a:xfrm>
            <a:off x="1400993" y="3896906"/>
            <a:ext cx="2364754" cy="246221"/>
          </a:xfrm>
          <a:prstGeom prst="rect">
            <a:avLst/>
          </a:prstGeom>
        </p:spPr>
        <p:txBody>
          <a:bodyPr vert="horz" wrap="square" lIns="0" tIns="0" rIns="0" bIns="0" rtlCol="0" anchor="t">
            <a:spAutoFit/>
          </a:bodyPr>
          <a:lstStyle/>
          <a:p>
            <a:pPr marL="16510"/>
            <a:r>
              <a:rPr lang="en-IN" sz="1600" b="1">
                <a:solidFill>
                  <a:srgbClr val="FFFFFF"/>
                </a:solidFill>
                <a:latin typeface="Poppins"/>
                <a:cs typeface="Poppins"/>
              </a:rPr>
              <a:t>Transaction Size</a:t>
            </a:r>
            <a:endParaRPr lang="en-IN" sz="16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557287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05"/>
        <p:cNvGrpSpPr/>
        <p:nvPr/>
      </p:nvGrpSpPr>
      <p:grpSpPr>
        <a:xfrm>
          <a:off x="0" y="0"/>
          <a:ext cx="0" cy="0"/>
          <a:chOff x="0" y="0"/>
          <a:chExt cx="0" cy="0"/>
        </a:xfrm>
      </p:grpSpPr>
      <p:pic>
        <p:nvPicPr>
          <p:cNvPr id="11949" name="Google Shape;11949;p65" descr="Ứng dụng block chain giải phóng giá trị cho ngành logistics - VSCI"/>
          <p:cNvPicPr preferRelativeResize="0"/>
          <p:nvPr/>
        </p:nvPicPr>
        <p:blipFill rotWithShape="1">
          <a:blip r:embed="rId3">
            <a:alphaModFix/>
          </a:blip>
          <a:srcRect l="59724" t="432" r="2997" b="1238"/>
          <a:stretch/>
        </p:blipFill>
        <p:spPr>
          <a:xfrm>
            <a:off x="7212297" y="0"/>
            <a:ext cx="5350152" cy="7144504"/>
          </a:xfrm>
          <a:custGeom>
            <a:avLst/>
            <a:gdLst/>
            <a:ahLst/>
            <a:cxnLst/>
            <a:rect l="l" t="t" r="r" b="b"/>
            <a:pathLst>
              <a:path w="3849030" h="5711063" extrusionOk="0">
                <a:moveTo>
                  <a:pt x="641518" y="0"/>
                </a:moveTo>
                <a:lnTo>
                  <a:pt x="3849030" y="0"/>
                </a:lnTo>
                <a:lnTo>
                  <a:pt x="3849030" y="5069545"/>
                </a:lnTo>
                <a:cubicBezTo>
                  <a:pt x="3849030" y="5423846"/>
                  <a:pt x="3561813" y="5711063"/>
                  <a:pt x="3207512" y="5711063"/>
                </a:cubicBezTo>
                <a:lnTo>
                  <a:pt x="0" y="5711063"/>
                </a:lnTo>
                <a:lnTo>
                  <a:pt x="0" y="641518"/>
                </a:lnTo>
                <a:cubicBezTo>
                  <a:pt x="0" y="287217"/>
                  <a:pt x="287217" y="0"/>
                  <a:pt x="641518" y="0"/>
                </a:cubicBezTo>
                <a:close/>
              </a:path>
            </a:pathLst>
          </a:custGeom>
          <a:noFill/>
          <a:ln>
            <a:noFill/>
          </a:ln>
        </p:spPr>
      </p:pic>
      <p:sp>
        <p:nvSpPr>
          <p:cNvPr id="8" name="Round Diagonal Corner of Rectangle 7">
            <a:extLst>
              <a:ext uri="{FF2B5EF4-FFF2-40B4-BE49-F238E27FC236}">
                <a16:creationId xmlns:a16="http://schemas.microsoft.com/office/drawing/2014/main" id="{7F2DB4CB-40BC-3983-D29E-B691F54D3731}"/>
              </a:ext>
            </a:extLst>
          </p:cNvPr>
          <p:cNvSpPr/>
          <p:nvPr/>
        </p:nvSpPr>
        <p:spPr>
          <a:xfrm>
            <a:off x="7219726" y="0"/>
            <a:ext cx="5342723" cy="7104185"/>
          </a:xfrm>
          <a:prstGeom prst="round2DiagRect">
            <a:avLst/>
          </a:prstGeom>
          <a:solidFill>
            <a:schemeClr val="tx1">
              <a:alpha val="4551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06" name="Google Shape;11806;p65"/>
          <p:cNvPicPr preferRelativeResize="0"/>
          <p:nvPr/>
        </p:nvPicPr>
        <p:blipFill rotWithShape="1">
          <a:blip r:embed="rId4">
            <a:alphaModFix/>
          </a:blip>
          <a:srcRect/>
          <a:stretch/>
        </p:blipFill>
        <p:spPr>
          <a:xfrm flipH="1">
            <a:off x="1" y="0"/>
            <a:ext cx="7213367" cy="6858000"/>
          </a:xfrm>
          <a:prstGeom prst="rect">
            <a:avLst/>
          </a:prstGeom>
          <a:noFill/>
          <a:ln>
            <a:noFill/>
          </a:ln>
        </p:spPr>
      </p:pic>
      <p:grpSp>
        <p:nvGrpSpPr>
          <p:cNvPr id="11807" name="Google Shape;11807;p65"/>
          <p:cNvGrpSpPr/>
          <p:nvPr/>
        </p:nvGrpSpPr>
        <p:grpSpPr>
          <a:xfrm>
            <a:off x="-102783" y="524637"/>
            <a:ext cx="8039805" cy="6184779"/>
            <a:chOff x="4738717" y="1085737"/>
            <a:chExt cx="8039805" cy="6184779"/>
          </a:xfrm>
        </p:grpSpPr>
        <p:grpSp>
          <p:nvGrpSpPr>
            <p:cNvPr id="11808" name="Google Shape;11808;p65"/>
            <p:cNvGrpSpPr/>
            <p:nvPr/>
          </p:nvGrpSpPr>
          <p:grpSpPr>
            <a:xfrm>
              <a:off x="5493340" y="1085737"/>
              <a:ext cx="6927692" cy="6009013"/>
              <a:chOff x="5493340" y="1085737"/>
              <a:chExt cx="6927692" cy="6009013"/>
            </a:xfrm>
          </p:grpSpPr>
          <p:grpSp>
            <p:nvGrpSpPr>
              <p:cNvPr id="11809" name="Google Shape;11809;p65"/>
              <p:cNvGrpSpPr/>
              <p:nvPr/>
            </p:nvGrpSpPr>
            <p:grpSpPr>
              <a:xfrm>
                <a:off x="5493340" y="4452010"/>
                <a:ext cx="4134592" cy="2642740"/>
                <a:chOff x="5493340" y="4452010"/>
                <a:chExt cx="4134592" cy="2642740"/>
              </a:xfrm>
            </p:grpSpPr>
            <p:grpSp>
              <p:nvGrpSpPr>
                <p:cNvPr id="11810" name="Google Shape;11810;p65"/>
                <p:cNvGrpSpPr/>
                <p:nvPr/>
              </p:nvGrpSpPr>
              <p:grpSpPr>
                <a:xfrm>
                  <a:off x="5523808" y="4487071"/>
                  <a:ext cx="4104124" cy="2570321"/>
                  <a:chOff x="5523808" y="4487071"/>
                  <a:chExt cx="4104124" cy="2570321"/>
                </a:xfrm>
              </p:grpSpPr>
              <p:sp>
                <p:nvSpPr>
                  <p:cNvPr id="11811" name="Google Shape;11811;p65"/>
                  <p:cNvSpPr/>
                  <p:nvPr/>
                </p:nvSpPr>
                <p:spPr>
                  <a:xfrm>
                    <a:off x="6509955" y="4869833"/>
                    <a:ext cx="1065761" cy="219858"/>
                  </a:xfrm>
                  <a:custGeom>
                    <a:avLst/>
                    <a:gdLst/>
                    <a:ahLst/>
                    <a:cxnLst/>
                    <a:rect l="l" t="t" r="r" b="b"/>
                    <a:pathLst>
                      <a:path w="1065761" h="219858" extrusionOk="0">
                        <a:moveTo>
                          <a:pt x="1065762" y="218634"/>
                        </a:moveTo>
                        <a:lnTo>
                          <a:pt x="306" y="0"/>
                        </a:lnTo>
                        <a:lnTo>
                          <a:pt x="0" y="1378"/>
                        </a:lnTo>
                        <a:lnTo>
                          <a:pt x="1065456" y="219859"/>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12" name="Google Shape;11812;p65"/>
                  <p:cNvSpPr/>
                  <p:nvPr/>
                </p:nvSpPr>
                <p:spPr>
                  <a:xfrm>
                    <a:off x="7574798" y="5088160"/>
                    <a:ext cx="2051297" cy="1969232"/>
                  </a:xfrm>
                  <a:custGeom>
                    <a:avLst/>
                    <a:gdLst/>
                    <a:ahLst/>
                    <a:cxnLst/>
                    <a:rect l="l" t="t" r="r" b="b"/>
                    <a:pathLst>
                      <a:path w="2051297" h="1969232" extrusionOk="0">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13" name="Google Shape;11813;p65"/>
                  <p:cNvSpPr/>
                  <p:nvPr/>
                </p:nvSpPr>
                <p:spPr>
                  <a:xfrm>
                    <a:off x="7574339" y="4487071"/>
                    <a:ext cx="2053593" cy="1095158"/>
                  </a:xfrm>
                  <a:custGeom>
                    <a:avLst/>
                    <a:gdLst/>
                    <a:ahLst/>
                    <a:cxnLst/>
                    <a:rect l="l" t="t" r="r" b="b"/>
                    <a:pathLst>
                      <a:path w="2053593" h="1095158" extrusionOk="0">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14" name="Google Shape;11814;p65"/>
                  <p:cNvSpPr/>
                  <p:nvPr/>
                </p:nvSpPr>
                <p:spPr>
                  <a:xfrm>
                    <a:off x="5523808" y="4869833"/>
                    <a:ext cx="2053899" cy="1068058"/>
                  </a:xfrm>
                  <a:custGeom>
                    <a:avLst/>
                    <a:gdLst/>
                    <a:ahLst/>
                    <a:cxnLst/>
                    <a:rect l="l" t="t" r="r" b="b"/>
                    <a:pathLst>
                      <a:path w="2053899" h="1068058" extrusionOk="0">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15" name="Google Shape;11815;p65"/>
                  <p:cNvSpPr/>
                  <p:nvPr/>
                </p:nvSpPr>
                <p:spPr>
                  <a:xfrm>
                    <a:off x="5524879" y="5088160"/>
                    <a:ext cx="2242831" cy="1969079"/>
                  </a:xfrm>
                  <a:custGeom>
                    <a:avLst/>
                    <a:gdLst/>
                    <a:ahLst/>
                    <a:cxnLst/>
                    <a:rect l="l" t="t" r="r" b="b"/>
                    <a:pathLst>
                      <a:path w="2242831" h="1969079" extrusionOk="0">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816" name="Google Shape;11816;p65"/>
                <p:cNvGrpSpPr/>
                <p:nvPr/>
              </p:nvGrpSpPr>
              <p:grpSpPr>
                <a:xfrm>
                  <a:off x="5493340" y="4452010"/>
                  <a:ext cx="2664634" cy="2642740"/>
                  <a:chOff x="5493340" y="4452010"/>
                  <a:chExt cx="2664634" cy="2642740"/>
                </a:xfrm>
              </p:grpSpPr>
              <p:sp>
                <p:nvSpPr>
                  <p:cNvPr id="11817" name="Google Shape;11817;p65"/>
                  <p:cNvSpPr/>
                  <p:nvPr/>
                </p:nvSpPr>
                <p:spPr>
                  <a:xfrm>
                    <a:off x="5493340" y="5902830"/>
                    <a:ext cx="66447" cy="66447"/>
                  </a:xfrm>
                  <a:custGeom>
                    <a:avLst/>
                    <a:gdLst/>
                    <a:ahLst/>
                    <a:cxnLst/>
                    <a:rect l="l" t="t" r="r" b="b"/>
                    <a:pathLst>
                      <a:path w="66447" h="66447" extrusionOk="0">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18" name="Google Shape;11818;p65"/>
                  <p:cNvSpPr/>
                  <p:nvPr/>
                </p:nvSpPr>
                <p:spPr>
                  <a:xfrm>
                    <a:off x="6449785" y="4810122"/>
                    <a:ext cx="120646" cy="120646"/>
                  </a:xfrm>
                  <a:custGeom>
                    <a:avLst/>
                    <a:gdLst/>
                    <a:ahLst/>
                    <a:cxnLst/>
                    <a:rect l="l" t="t" r="r" b="b"/>
                    <a:pathLst>
                      <a:path w="120646" h="120646" extrusionOk="0">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19" name="Google Shape;11819;p65"/>
                  <p:cNvSpPr/>
                  <p:nvPr/>
                </p:nvSpPr>
                <p:spPr>
                  <a:xfrm>
                    <a:off x="7548005" y="5061520"/>
                    <a:ext cx="55117" cy="55117"/>
                  </a:xfrm>
                  <a:custGeom>
                    <a:avLst/>
                    <a:gdLst/>
                    <a:ahLst/>
                    <a:cxnLst/>
                    <a:rect l="l" t="t" r="r" b="b"/>
                    <a:pathLst>
                      <a:path w="55117" h="55117" extrusionOk="0">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20" name="Google Shape;11820;p65"/>
                  <p:cNvSpPr/>
                  <p:nvPr/>
                </p:nvSpPr>
                <p:spPr>
                  <a:xfrm>
                    <a:off x="7728363" y="7017586"/>
                    <a:ext cx="77164" cy="77164"/>
                  </a:xfrm>
                  <a:custGeom>
                    <a:avLst/>
                    <a:gdLst/>
                    <a:ahLst/>
                    <a:cxnLst/>
                    <a:rect l="l" t="t" r="r" b="b"/>
                    <a:pathLst>
                      <a:path w="77164" h="77164" extrusionOk="0">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21" name="Google Shape;11821;p65"/>
                  <p:cNvSpPr/>
                  <p:nvPr/>
                </p:nvSpPr>
                <p:spPr>
                  <a:xfrm>
                    <a:off x="8086015" y="4452010"/>
                    <a:ext cx="71959" cy="71959"/>
                  </a:xfrm>
                  <a:custGeom>
                    <a:avLst/>
                    <a:gdLst/>
                    <a:ahLst/>
                    <a:cxnLst/>
                    <a:rect l="l" t="t" r="r" b="b"/>
                    <a:pathLst>
                      <a:path w="71959" h="71959" extrusionOk="0">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11822" name="Google Shape;11822;p65"/>
              <p:cNvGrpSpPr/>
              <p:nvPr/>
            </p:nvGrpSpPr>
            <p:grpSpPr>
              <a:xfrm>
                <a:off x="9113548" y="1085737"/>
                <a:ext cx="3307484" cy="3609330"/>
                <a:chOff x="9113548" y="1085737"/>
                <a:chExt cx="3307484" cy="3609330"/>
              </a:xfrm>
            </p:grpSpPr>
            <p:grpSp>
              <p:nvGrpSpPr>
                <p:cNvPr id="11823" name="Google Shape;11823;p65"/>
                <p:cNvGrpSpPr/>
                <p:nvPr/>
              </p:nvGrpSpPr>
              <p:grpSpPr>
                <a:xfrm>
                  <a:off x="9158514" y="1113408"/>
                  <a:ext cx="3227600" cy="3433067"/>
                  <a:chOff x="9158514" y="1113408"/>
                  <a:chExt cx="3227600" cy="3433067"/>
                </a:xfrm>
              </p:grpSpPr>
              <p:sp>
                <p:nvSpPr>
                  <p:cNvPr id="11824" name="Google Shape;11824;p65"/>
                  <p:cNvSpPr/>
                  <p:nvPr/>
                </p:nvSpPr>
                <p:spPr>
                  <a:xfrm>
                    <a:off x="9317896" y="1113408"/>
                    <a:ext cx="659728" cy="2125093"/>
                  </a:xfrm>
                  <a:custGeom>
                    <a:avLst/>
                    <a:gdLst/>
                    <a:ahLst/>
                    <a:cxnLst/>
                    <a:rect l="l" t="t" r="r" b="b"/>
                    <a:pathLst>
                      <a:path w="659728" h="2125093" extrusionOk="0">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25" name="Google Shape;11825;p65"/>
                  <p:cNvSpPr/>
                  <p:nvPr/>
                </p:nvSpPr>
                <p:spPr>
                  <a:xfrm>
                    <a:off x="9158514" y="2166156"/>
                    <a:ext cx="819722" cy="1070661"/>
                  </a:xfrm>
                  <a:custGeom>
                    <a:avLst/>
                    <a:gdLst/>
                    <a:ahLst/>
                    <a:cxnLst/>
                    <a:rect l="l" t="t" r="r" b="b"/>
                    <a:pathLst>
                      <a:path w="819722" h="1070661" extrusionOk="0">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26" name="Google Shape;11826;p65"/>
                  <p:cNvSpPr/>
                  <p:nvPr/>
                </p:nvSpPr>
                <p:spPr>
                  <a:xfrm>
                    <a:off x="11456310" y="3977998"/>
                    <a:ext cx="929498" cy="567253"/>
                  </a:xfrm>
                  <a:custGeom>
                    <a:avLst/>
                    <a:gdLst/>
                    <a:ahLst/>
                    <a:cxnLst/>
                    <a:rect l="l" t="t" r="r" b="b"/>
                    <a:pathLst>
                      <a:path w="929498" h="567253" extrusionOk="0">
                        <a:moveTo>
                          <a:pt x="765" y="567253"/>
                        </a:moveTo>
                        <a:lnTo>
                          <a:pt x="929499" y="1072"/>
                        </a:lnTo>
                        <a:lnTo>
                          <a:pt x="928733" y="0"/>
                        </a:lnTo>
                        <a:lnTo>
                          <a:pt x="0" y="566028"/>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27" name="Google Shape;11827;p65"/>
                  <p:cNvSpPr/>
                  <p:nvPr/>
                </p:nvSpPr>
                <p:spPr>
                  <a:xfrm>
                    <a:off x="11455238" y="2525493"/>
                    <a:ext cx="930876" cy="2020982"/>
                  </a:xfrm>
                  <a:custGeom>
                    <a:avLst/>
                    <a:gdLst/>
                    <a:ahLst/>
                    <a:cxnLst/>
                    <a:rect l="l" t="t" r="r" b="b"/>
                    <a:pathLst>
                      <a:path w="930876" h="2020982" extrusionOk="0">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28" name="Google Shape;11828;p65"/>
                  <p:cNvSpPr/>
                  <p:nvPr/>
                </p:nvSpPr>
                <p:spPr>
                  <a:xfrm>
                    <a:off x="9645234" y="1115246"/>
                    <a:ext cx="2735828" cy="2120959"/>
                  </a:xfrm>
                  <a:custGeom>
                    <a:avLst/>
                    <a:gdLst/>
                    <a:ahLst/>
                    <a:cxnLst/>
                    <a:rect l="l" t="t" r="r" b="b"/>
                    <a:pathLst>
                      <a:path w="2735828" h="2120959" extrusionOk="0">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829" name="Google Shape;11829;p65"/>
                <p:cNvGrpSpPr/>
                <p:nvPr/>
              </p:nvGrpSpPr>
              <p:grpSpPr>
                <a:xfrm>
                  <a:off x="9113548" y="1085737"/>
                  <a:ext cx="3307484" cy="3609330"/>
                  <a:chOff x="9113548" y="1085737"/>
                  <a:chExt cx="3307484" cy="3609330"/>
                </a:xfrm>
              </p:grpSpPr>
              <p:sp>
                <p:nvSpPr>
                  <p:cNvPr id="11830" name="Google Shape;11830;p65"/>
                  <p:cNvSpPr/>
                  <p:nvPr/>
                </p:nvSpPr>
                <p:spPr>
                  <a:xfrm>
                    <a:off x="12337416" y="2486747"/>
                    <a:ext cx="83616" cy="83616"/>
                  </a:xfrm>
                  <a:custGeom>
                    <a:avLst/>
                    <a:gdLst/>
                    <a:ahLst/>
                    <a:cxnLst/>
                    <a:rect l="l" t="t" r="r" b="b"/>
                    <a:pathLst>
                      <a:path w="83616" h="83616" extrusionOk="0">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31" name="Google Shape;11831;p65"/>
                  <p:cNvSpPr/>
                  <p:nvPr/>
                </p:nvSpPr>
                <p:spPr>
                  <a:xfrm>
                    <a:off x="12352639" y="3945747"/>
                    <a:ext cx="65725" cy="65725"/>
                  </a:xfrm>
                  <a:custGeom>
                    <a:avLst/>
                    <a:gdLst/>
                    <a:ahLst/>
                    <a:cxnLst/>
                    <a:rect l="l" t="t" r="r" b="b"/>
                    <a:pathLst>
                      <a:path w="65725" h="65725" extrusionOk="0">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32" name="Google Shape;11832;p65"/>
                  <p:cNvSpPr/>
                  <p:nvPr/>
                </p:nvSpPr>
                <p:spPr>
                  <a:xfrm>
                    <a:off x="11425572" y="4513442"/>
                    <a:ext cx="62239" cy="62239"/>
                  </a:xfrm>
                  <a:custGeom>
                    <a:avLst/>
                    <a:gdLst/>
                    <a:ahLst/>
                    <a:cxnLst/>
                    <a:rect l="l" t="t" r="r" b="b"/>
                    <a:pathLst>
                      <a:path w="62239" h="62239" extrusionOk="0">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33" name="Google Shape;11833;p65"/>
                  <p:cNvSpPr/>
                  <p:nvPr/>
                </p:nvSpPr>
                <p:spPr>
                  <a:xfrm>
                    <a:off x="10339862" y="3113101"/>
                    <a:ext cx="25278" cy="25278"/>
                  </a:xfrm>
                  <a:custGeom>
                    <a:avLst/>
                    <a:gdLst/>
                    <a:ahLst/>
                    <a:cxnLst/>
                    <a:rect l="l" t="t" r="r" b="b"/>
                    <a:pathLst>
                      <a:path w="25278" h="25278" extrusionOk="0">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34" name="Google Shape;11834;p65"/>
                  <p:cNvSpPr/>
                  <p:nvPr/>
                </p:nvSpPr>
                <p:spPr>
                  <a:xfrm>
                    <a:off x="10848629" y="2962905"/>
                    <a:ext cx="25278" cy="25278"/>
                  </a:xfrm>
                  <a:custGeom>
                    <a:avLst/>
                    <a:gdLst/>
                    <a:ahLst/>
                    <a:cxnLst/>
                    <a:rect l="l" t="t" r="r" b="b"/>
                    <a:pathLst>
                      <a:path w="25278" h="25278" extrusionOk="0">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35" name="Google Shape;11835;p65"/>
                  <p:cNvSpPr/>
                  <p:nvPr/>
                </p:nvSpPr>
                <p:spPr>
                  <a:xfrm>
                    <a:off x="9937733" y="3196621"/>
                    <a:ext cx="77332" cy="77332"/>
                  </a:xfrm>
                  <a:custGeom>
                    <a:avLst/>
                    <a:gdLst/>
                    <a:ahLst/>
                    <a:cxnLst/>
                    <a:rect l="l" t="t" r="r" b="b"/>
                    <a:pathLst>
                      <a:path w="77332" h="77332" extrusionOk="0">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36" name="Google Shape;11836;p65"/>
                  <p:cNvSpPr/>
                  <p:nvPr/>
                </p:nvSpPr>
                <p:spPr>
                  <a:xfrm>
                    <a:off x="9289514" y="2138961"/>
                    <a:ext cx="58179" cy="58064"/>
                  </a:xfrm>
                  <a:custGeom>
                    <a:avLst/>
                    <a:gdLst/>
                    <a:ahLst/>
                    <a:cxnLst/>
                    <a:rect l="l" t="t" r="r" b="b"/>
                    <a:pathLst>
                      <a:path w="58179" h="58064" extrusionOk="0">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37" name="Google Shape;11837;p65"/>
                  <p:cNvSpPr/>
                  <p:nvPr/>
                </p:nvSpPr>
                <p:spPr>
                  <a:xfrm>
                    <a:off x="9113548" y="2793052"/>
                    <a:ext cx="91424" cy="91539"/>
                  </a:xfrm>
                  <a:custGeom>
                    <a:avLst/>
                    <a:gdLst/>
                    <a:ahLst/>
                    <a:cxnLst/>
                    <a:rect l="l" t="t" r="r" b="b"/>
                    <a:pathLst>
                      <a:path w="91424" h="91539" extrusionOk="0">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nvGrpSpPr>
                  <p:cNvPr id="11838" name="Google Shape;11838;p65"/>
                  <p:cNvGrpSpPr/>
                  <p:nvPr/>
                </p:nvGrpSpPr>
                <p:grpSpPr>
                  <a:xfrm>
                    <a:off x="9453893" y="1085737"/>
                    <a:ext cx="221921" cy="3609330"/>
                    <a:chOff x="9453893" y="1085737"/>
                    <a:chExt cx="221921" cy="3609330"/>
                  </a:xfrm>
                </p:grpSpPr>
                <p:sp>
                  <p:nvSpPr>
                    <p:cNvPr id="11839" name="Google Shape;11839;p65"/>
                    <p:cNvSpPr/>
                    <p:nvPr/>
                  </p:nvSpPr>
                  <p:spPr>
                    <a:xfrm>
                      <a:off x="9615059" y="1085737"/>
                      <a:ext cx="60755" cy="60854"/>
                    </a:xfrm>
                    <a:custGeom>
                      <a:avLst/>
                      <a:gdLst/>
                      <a:ahLst/>
                      <a:cxnLst/>
                      <a:rect l="l" t="t" r="r" b="b"/>
                      <a:pathLst>
                        <a:path w="60755" h="60854" extrusionOk="0">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40" name="Google Shape;11840;p65"/>
                    <p:cNvSpPr/>
                    <p:nvPr/>
                  </p:nvSpPr>
                  <p:spPr>
                    <a:xfrm>
                      <a:off x="9453893" y="4665816"/>
                      <a:ext cx="29283" cy="29251"/>
                    </a:xfrm>
                    <a:custGeom>
                      <a:avLst/>
                      <a:gdLst/>
                      <a:ahLst/>
                      <a:cxnLst/>
                      <a:rect l="l" t="t" r="r" b="b"/>
                      <a:pathLst>
                        <a:path w="29283" h="29251" extrusionOk="0">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grpSp>
          <p:nvGrpSpPr>
            <p:cNvPr id="11841" name="Google Shape;11841;p65"/>
            <p:cNvGrpSpPr/>
            <p:nvPr/>
          </p:nvGrpSpPr>
          <p:grpSpPr>
            <a:xfrm>
              <a:off x="4738717" y="1693341"/>
              <a:ext cx="7915669" cy="5577175"/>
              <a:chOff x="4738717" y="1693341"/>
              <a:chExt cx="7915669" cy="5577175"/>
            </a:xfrm>
          </p:grpSpPr>
          <p:grpSp>
            <p:nvGrpSpPr>
              <p:cNvPr id="11842" name="Google Shape;11842;p65"/>
              <p:cNvGrpSpPr/>
              <p:nvPr/>
            </p:nvGrpSpPr>
            <p:grpSpPr>
              <a:xfrm>
                <a:off x="4810799" y="1831443"/>
                <a:ext cx="6119774" cy="5366959"/>
                <a:chOff x="4810799" y="1831443"/>
                <a:chExt cx="6119774" cy="5366959"/>
              </a:xfrm>
            </p:grpSpPr>
            <p:grpSp>
              <p:nvGrpSpPr>
                <p:cNvPr id="11843" name="Google Shape;11843;p65"/>
                <p:cNvGrpSpPr/>
                <p:nvPr/>
              </p:nvGrpSpPr>
              <p:grpSpPr>
                <a:xfrm>
                  <a:off x="4810799" y="1870052"/>
                  <a:ext cx="6079788" cy="5328350"/>
                  <a:chOff x="4810799" y="1870052"/>
                  <a:chExt cx="6079788" cy="5328350"/>
                </a:xfrm>
              </p:grpSpPr>
              <p:sp>
                <p:nvSpPr>
                  <p:cNvPr id="11844" name="Google Shape;11844;p65"/>
                  <p:cNvSpPr/>
                  <p:nvPr/>
                </p:nvSpPr>
                <p:spPr>
                  <a:xfrm>
                    <a:off x="5979600" y="4900607"/>
                    <a:ext cx="1714925" cy="1272759"/>
                  </a:xfrm>
                  <a:custGeom>
                    <a:avLst/>
                    <a:gdLst/>
                    <a:ahLst/>
                    <a:cxnLst/>
                    <a:rect l="l" t="t" r="r" b="b"/>
                    <a:pathLst>
                      <a:path w="1714925" h="1272759" extrusionOk="0">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45" name="Google Shape;11845;p65"/>
                  <p:cNvSpPr/>
                  <p:nvPr/>
                </p:nvSpPr>
                <p:spPr>
                  <a:xfrm>
                    <a:off x="10765807" y="1872502"/>
                    <a:ext cx="124474" cy="1239842"/>
                  </a:xfrm>
                  <a:custGeom>
                    <a:avLst/>
                    <a:gdLst/>
                    <a:ahLst/>
                    <a:cxnLst/>
                    <a:rect l="l" t="t" r="r" b="b"/>
                    <a:pathLst>
                      <a:path w="124474" h="1239842" extrusionOk="0">
                        <a:moveTo>
                          <a:pt x="0" y="1239689"/>
                        </a:moveTo>
                        <a:lnTo>
                          <a:pt x="1684" y="1239842"/>
                        </a:lnTo>
                        <a:lnTo>
                          <a:pt x="124474" y="153"/>
                        </a:lnTo>
                        <a:lnTo>
                          <a:pt x="122943" y="0"/>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46" name="Google Shape;11846;p65"/>
                  <p:cNvSpPr/>
                  <p:nvPr/>
                </p:nvSpPr>
                <p:spPr>
                  <a:xfrm>
                    <a:off x="5820678" y="4901832"/>
                    <a:ext cx="1507469" cy="1271228"/>
                  </a:xfrm>
                  <a:custGeom>
                    <a:avLst/>
                    <a:gdLst/>
                    <a:ahLst/>
                    <a:cxnLst/>
                    <a:rect l="l" t="t" r="r" b="b"/>
                    <a:pathLst>
                      <a:path w="1507469" h="1271228" extrusionOk="0">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47" name="Google Shape;11847;p65"/>
                  <p:cNvSpPr/>
                  <p:nvPr/>
                </p:nvSpPr>
                <p:spPr>
                  <a:xfrm>
                    <a:off x="4810799" y="4899229"/>
                    <a:ext cx="1174313" cy="2299173"/>
                  </a:xfrm>
                  <a:custGeom>
                    <a:avLst/>
                    <a:gdLst/>
                    <a:ahLst/>
                    <a:cxnLst/>
                    <a:rect l="l" t="t" r="r" b="b"/>
                    <a:pathLst>
                      <a:path w="1174313" h="2299173" extrusionOk="0">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48" name="Google Shape;11848;p65"/>
                  <p:cNvSpPr/>
                  <p:nvPr/>
                </p:nvSpPr>
                <p:spPr>
                  <a:xfrm>
                    <a:off x="9264309" y="1870052"/>
                    <a:ext cx="1626278" cy="1958362"/>
                  </a:xfrm>
                  <a:custGeom>
                    <a:avLst/>
                    <a:gdLst/>
                    <a:ahLst/>
                    <a:cxnLst/>
                    <a:rect l="l" t="t" r="r" b="b"/>
                    <a:pathLst>
                      <a:path w="1626278" h="1958362" extrusionOk="0">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49" name="Google Shape;11849;p65"/>
                  <p:cNvSpPr/>
                  <p:nvPr/>
                </p:nvSpPr>
                <p:spPr>
                  <a:xfrm>
                    <a:off x="7691924" y="3825659"/>
                    <a:ext cx="1575907" cy="1967395"/>
                  </a:xfrm>
                  <a:custGeom>
                    <a:avLst/>
                    <a:gdLst/>
                    <a:ahLst/>
                    <a:cxnLst/>
                    <a:rect l="l" t="t" r="r" b="b"/>
                    <a:pathLst>
                      <a:path w="1575907" h="1967395" extrusionOk="0">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0" name="Google Shape;11850;p65"/>
                  <p:cNvSpPr/>
                  <p:nvPr/>
                </p:nvSpPr>
                <p:spPr>
                  <a:xfrm>
                    <a:off x="5981744" y="3824434"/>
                    <a:ext cx="3287770" cy="1905694"/>
                  </a:xfrm>
                  <a:custGeom>
                    <a:avLst/>
                    <a:gdLst/>
                    <a:ahLst/>
                    <a:cxnLst/>
                    <a:rect l="l" t="t" r="r" b="b"/>
                    <a:pathLst>
                      <a:path w="3287770" h="1905694" extrusionOk="0">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851" name="Google Shape;11851;p65"/>
                <p:cNvGrpSpPr/>
                <p:nvPr/>
              </p:nvGrpSpPr>
              <p:grpSpPr>
                <a:xfrm>
                  <a:off x="5765777" y="1831443"/>
                  <a:ext cx="5164796" cy="4392990"/>
                  <a:chOff x="5765777" y="1831443"/>
                  <a:chExt cx="5164796" cy="4392990"/>
                </a:xfrm>
              </p:grpSpPr>
              <p:sp>
                <p:nvSpPr>
                  <p:cNvPr id="11852" name="Google Shape;11852;p65"/>
                  <p:cNvSpPr/>
                  <p:nvPr/>
                </p:nvSpPr>
                <p:spPr>
                  <a:xfrm>
                    <a:off x="5941715" y="4865924"/>
                    <a:ext cx="71024" cy="71037"/>
                  </a:xfrm>
                  <a:custGeom>
                    <a:avLst/>
                    <a:gdLst/>
                    <a:ahLst/>
                    <a:cxnLst/>
                    <a:rect l="l" t="t" r="r" b="b"/>
                    <a:pathLst>
                      <a:path w="71024" h="71037" extrusionOk="0">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3" name="Google Shape;11853;p65"/>
                  <p:cNvSpPr/>
                  <p:nvPr/>
                </p:nvSpPr>
                <p:spPr>
                  <a:xfrm>
                    <a:off x="5765777" y="6107901"/>
                    <a:ext cx="111805" cy="111805"/>
                  </a:xfrm>
                  <a:custGeom>
                    <a:avLst/>
                    <a:gdLst/>
                    <a:ahLst/>
                    <a:cxnLst/>
                    <a:rect l="l" t="t" r="r" b="b"/>
                    <a:pathLst>
                      <a:path w="111805" h="111805" extrusionOk="0">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4" name="Google Shape;11854;p65"/>
                  <p:cNvSpPr/>
                  <p:nvPr/>
                </p:nvSpPr>
                <p:spPr>
                  <a:xfrm>
                    <a:off x="7274170" y="6120155"/>
                    <a:ext cx="104279" cy="104278"/>
                  </a:xfrm>
                  <a:custGeom>
                    <a:avLst/>
                    <a:gdLst/>
                    <a:ahLst/>
                    <a:cxnLst/>
                    <a:rect l="l" t="t" r="r" b="b"/>
                    <a:pathLst>
                      <a:path w="104279" h="104278" extrusionOk="0">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5" name="Google Shape;11855;p65"/>
                  <p:cNvSpPr/>
                  <p:nvPr/>
                </p:nvSpPr>
                <p:spPr>
                  <a:xfrm>
                    <a:off x="7659172" y="5695080"/>
                    <a:ext cx="68258" cy="68258"/>
                  </a:xfrm>
                  <a:custGeom>
                    <a:avLst/>
                    <a:gdLst/>
                    <a:ahLst/>
                    <a:cxnLst/>
                    <a:rect l="l" t="t" r="r" b="b"/>
                    <a:pathLst>
                      <a:path w="68258" h="68258" extrusionOk="0">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6" name="Google Shape;11856;p65"/>
                  <p:cNvSpPr/>
                  <p:nvPr/>
                </p:nvSpPr>
                <p:spPr>
                  <a:xfrm>
                    <a:off x="7955999" y="5746786"/>
                    <a:ext cx="90698" cy="90698"/>
                  </a:xfrm>
                  <a:custGeom>
                    <a:avLst/>
                    <a:gdLst/>
                    <a:ahLst/>
                    <a:cxnLst/>
                    <a:rect l="l" t="t" r="r" b="b"/>
                    <a:pathLst>
                      <a:path w="90698" h="90698" extrusionOk="0">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7" name="Google Shape;11857;p65"/>
                  <p:cNvSpPr/>
                  <p:nvPr/>
                </p:nvSpPr>
                <p:spPr>
                  <a:xfrm>
                    <a:off x="10728693" y="3074311"/>
                    <a:ext cx="75911" cy="75911"/>
                  </a:xfrm>
                  <a:custGeom>
                    <a:avLst/>
                    <a:gdLst/>
                    <a:ahLst/>
                    <a:cxnLst/>
                    <a:rect l="l" t="t" r="r" b="b"/>
                    <a:pathLst>
                      <a:path w="75911" h="75911" extrusionOk="0">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8" name="Google Shape;11858;p65"/>
                  <p:cNvSpPr/>
                  <p:nvPr/>
                </p:nvSpPr>
                <p:spPr>
                  <a:xfrm>
                    <a:off x="10848304" y="1831443"/>
                    <a:ext cx="82269" cy="82270"/>
                  </a:xfrm>
                  <a:custGeom>
                    <a:avLst/>
                    <a:gdLst/>
                    <a:ahLst/>
                    <a:cxnLst/>
                    <a:rect l="l" t="t" r="r" b="b"/>
                    <a:pathLst>
                      <a:path w="82269" h="82270" extrusionOk="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59" name="Google Shape;11859;p65"/>
                  <p:cNvSpPr/>
                  <p:nvPr/>
                </p:nvSpPr>
                <p:spPr>
                  <a:xfrm>
                    <a:off x="9217865" y="3760689"/>
                    <a:ext cx="118163" cy="118150"/>
                  </a:xfrm>
                  <a:custGeom>
                    <a:avLst/>
                    <a:gdLst/>
                    <a:ahLst/>
                    <a:cxnLst/>
                    <a:rect l="l" t="t" r="r" b="b"/>
                    <a:pathLst>
                      <a:path w="118163" h="118150" extrusionOk="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60" name="Google Shape;11860;p65"/>
                  <p:cNvSpPr/>
                  <p:nvPr/>
                </p:nvSpPr>
                <p:spPr>
                  <a:xfrm>
                    <a:off x="9256118" y="3799012"/>
                    <a:ext cx="41644" cy="41574"/>
                  </a:xfrm>
                  <a:custGeom>
                    <a:avLst/>
                    <a:gdLst/>
                    <a:ahLst/>
                    <a:cxnLst/>
                    <a:rect l="l" t="t" r="r" b="b"/>
                    <a:pathLst>
                      <a:path w="41644" h="41574" extrusionOk="0">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11861" name="Google Shape;11861;p65"/>
              <p:cNvGrpSpPr/>
              <p:nvPr/>
            </p:nvGrpSpPr>
            <p:grpSpPr>
              <a:xfrm>
                <a:off x="4738717" y="1693341"/>
                <a:ext cx="7915669" cy="5577175"/>
                <a:chOff x="4738717" y="1693341"/>
                <a:chExt cx="7915669" cy="5577175"/>
              </a:xfrm>
            </p:grpSpPr>
            <p:grpSp>
              <p:nvGrpSpPr>
                <p:cNvPr id="11862" name="Google Shape;11862;p65"/>
                <p:cNvGrpSpPr/>
                <p:nvPr/>
              </p:nvGrpSpPr>
              <p:grpSpPr>
                <a:xfrm>
                  <a:off x="6256873" y="1726593"/>
                  <a:ext cx="6160934" cy="5398625"/>
                  <a:chOff x="6256873" y="1726593"/>
                  <a:chExt cx="6160934" cy="5398625"/>
                </a:xfrm>
              </p:grpSpPr>
              <p:sp>
                <p:nvSpPr>
                  <p:cNvPr id="11863" name="Google Shape;11863;p65"/>
                  <p:cNvSpPr/>
                  <p:nvPr/>
                </p:nvSpPr>
                <p:spPr>
                  <a:xfrm>
                    <a:off x="10266380" y="1726593"/>
                    <a:ext cx="2151427" cy="1596729"/>
                  </a:xfrm>
                  <a:custGeom>
                    <a:avLst/>
                    <a:gdLst/>
                    <a:ahLst/>
                    <a:cxnLst/>
                    <a:rect l="l" t="t" r="r" b="b"/>
                    <a:pathLst>
                      <a:path w="2151427" h="1596729" extrusionOk="0">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64" name="Google Shape;11864;p65"/>
                  <p:cNvSpPr/>
                  <p:nvPr/>
                </p:nvSpPr>
                <p:spPr>
                  <a:xfrm>
                    <a:off x="6257179" y="5566919"/>
                    <a:ext cx="156013" cy="1555390"/>
                  </a:xfrm>
                  <a:custGeom>
                    <a:avLst/>
                    <a:gdLst/>
                    <a:ahLst/>
                    <a:cxnLst/>
                    <a:rect l="l" t="t" r="r" b="b"/>
                    <a:pathLst>
                      <a:path w="156013" h="1555390" extrusionOk="0">
                        <a:moveTo>
                          <a:pt x="156014" y="153"/>
                        </a:moveTo>
                        <a:lnTo>
                          <a:pt x="154176" y="0"/>
                        </a:lnTo>
                        <a:lnTo>
                          <a:pt x="0" y="1555085"/>
                        </a:lnTo>
                        <a:lnTo>
                          <a:pt x="1990" y="1555391"/>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65" name="Google Shape;11865;p65"/>
                  <p:cNvSpPr/>
                  <p:nvPr/>
                </p:nvSpPr>
                <p:spPr>
                  <a:xfrm>
                    <a:off x="6256873" y="4668500"/>
                    <a:ext cx="2040120" cy="2456718"/>
                  </a:xfrm>
                  <a:custGeom>
                    <a:avLst/>
                    <a:gdLst/>
                    <a:ahLst/>
                    <a:cxnLst/>
                    <a:rect l="l" t="t" r="r" b="b"/>
                    <a:pathLst>
                      <a:path w="2040120" h="2456718" extrusionOk="0">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66" name="Google Shape;11866;p65"/>
                  <p:cNvSpPr/>
                  <p:nvPr/>
                </p:nvSpPr>
                <p:spPr>
                  <a:xfrm>
                    <a:off x="8292553" y="2203973"/>
                    <a:ext cx="1977041" cy="2468048"/>
                  </a:xfrm>
                  <a:custGeom>
                    <a:avLst/>
                    <a:gdLst/>
                    <a:ahLst/>
                    <a:cxnLst/>
                    <a:rect l="l" t="t" r="r" b="b"/>
                    <a:pathLst>
                      <a:path w="1977041" h="2468048" extrusionOk="0">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67" name="Google Shape;11867;p65"/>
                  <p:cNvSpPr/>
                  <p:nvPr/>
                </p:nvSpPr>
                <p:spPr>
                  <a:xfrm>
                    <a:off x="8290410" y="2282822"/>
                    <a:ext cx="4124488" cy="2390577"/>
                  </a:xfrm>
                  <a:custGeom>
                    <a:avLst/>
                    <a:gdLst/>
                    <a:ahLst/>
                    <a:cxnLst/>
                    <a:rect l="l" t="t" r="r" b="b"/>
                    <a:pathLst>
                      <a:path w="4124488" h="2390577" extrusionOk="0">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868" name="Google Shape;11868;p65"/>
                <p:cNvGrpSpPr/>
                <p:nvPr/>
              </p:nvGrpSpPr>
              <p:grpSpPr>
                <a:xfrm>
                  <a:off x="4738717" y="1693341"/>
                  <a:ext cx="7915669" cy="5577175"/>
                  <a:chOff x="4738717" y="1693341"/>
                  <a:chExt cx="7915669" cy="5577175"/>
                </a:xfrm>
              </p:grpSpPr>
              <p:sp>
                <p:nvSpPr>
                  <p:cNvPr id="11869" name="Google Shape;11869;p65"/>
                  <p:cNvSpPr/>
                  <p:nvPr/>
                </p:nvSpPr>
                <p:spPr>
                  <a:xfrm>
                    <a:off x="12376033" y="3277873"/>
                    <a:ext cx="89060" cy="89129"/>
                  </a:xfrm>
                  <a:custGeom>
                    <a:avLst/>
                    <a:gdLst/>
                    <a:ahLst/>
                    <a:cxnLst/>
                    <a:rect l="l" t="t" r="r" b="b"/>
                    <a:pathLst>
                      <a:path w="89060" h="89129" extrusionOk="0">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0" name="Google Shape;11870;p65"/>
                  <p:cNvSpPr/>
                  <p:nvPr/>
                </p:nvSpPr>
                <p:spPr>
                  <a:xfrm>
                    <a:off x="12576850" y="1699920"/>
                    <a:ext cx="77536" cy="77605"/>
                  </a:xfrm>
                  <a:custGeom>
                    <a:avLst/>
                    <a:gdLst/>
                    <a:ahLst/>
                    <a:cxnLst/>
                    <a:rect l="l" t="t" r="r" b="b"/>
                    <a:pathLst>
                      <a:path w="77536" h="77605" extrusionOk="0">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1" name="Google Shape;11871;p65"/>
                  <p:cNvSpPr/>
                  <p:nvPr/>
                </p:nvSpPr>
                <p:spPr>
                  <a:xfrm>
                    <a:off x="10693361" y="1693341"/>
                    <a:ext cx="69717" cy="69717"/>
                  </a:xfrm>
                  <a:custGeom>
                    <a:avLst/>
                    <a:gdLst/>
                    <a:ahLst/>
                    <a:cxnLst/>
                    <a:rect l="l" t="t" r="r" b="b"/>
                    <a:pathLst>
                      <a:path w="69717" h="69717" extrusionOk="0">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2" name="Google Shape;11872;p65"/>
                  <p:cNvSpPr/>
                  <p:nvPr/>
                </p:nvSpPr>
                <p:spPr>
                  <a:xfrm>
                    <a:off x="10225087" y="2241224"/>
                    <a:ext cx="85646" cy="85589"/>
                  </a:xfrm>
                  <a:custGeom>
                    <a:avLst/>
                    <a:gdLst/>
                    <a:ahLst/>
                    <a:cxnLst/>
                    <a:rect l="l" t="t" r="r" b="b"/>
                    <a:pathLst>
                      <a:path w="85646" h="85589" extrusionOk="0">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3" name="Google Shape;11873;p65"/>
                  <p:cNvSpPr/>
                  <p:nvPr/>
                </p:nvSpPr>
                <p:spPr>
                  <a:xfrm>
                    <a:off x="9850371" y="2174095"/>
                    <a:ext cx="61900" cy="61900"/>
                  </a:xfrm>
                  <a:custGeom>
                    <a:avLst/>
                    <a:gdLst/>
                    <a:ahLst/>
                    <a:cxnLst/>
                    <a:rect l="l" t="t" r="r" b="b"/>
                    <a:pathLst>
                      <a:path w="61900" h="61900" extrusionOk="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4" name="Google Shape;11874;p65"/>
                  <p:cNvSpPr/>
                  <p:nvPr/>
                </p:nvSpPr>
                <p:spPr>
                  <a:xfrm>
                    <a:off x="6343153" y="5497950"/>
                    <a:ext cx="138242" cy="138242"/>
                  </a:xfrm>
                  <a:custGeom>
                    <a:avLst/>
                    <a:gdLst/>
                    <a:ahLst/>
                    <a:cxnLst/>
                    <a:rect l="l" t="t" r="r" b="b"/>
                    <a:pathLst>
                      <a:path w="138242" h="138242" extrusionOk="0">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5" name="Google Shape;11875;p65"/>
                  <p:cNvSpPr/>
                  <p:nvPr/>
                </p:nvSpPr>
                <p:spPr>
                  <a:xfrm>
                    <a:off x="6206472" y="7070531"/>
                    <a:ext cx="103250" cy="103250"/>
                  </a:xfrm>
                  <a:custGeom>
                    <a:avLst/>
                    <a:gdLst/>
                    <a:ahLst/>
                    <a:cxnLst/>
                    <a:rect l="l" t="t" r="r" b="b"/>
                    <a:pathLst>
                      <a:path w="103250" h="103250" extrusionOk="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6" name="Google Shape;11876;p65"/>
                  <p:cNvSpPr/>
                  <p:nvPr/>
                </p:nvSpPr>
                <p:spPr>
                  <a:xfrm>
                    <a:off x="4738717" y="7118770"/>
                    <a:ext cx="151393" cy="151746"/>
                  </a:xfrm>
                  <a:custGeom>
                    <a:avLst/>
                    <a:gdLst/>
                    <a:ahLst/>
                    <a:cxnLst/>
                    <a:rect l="l" t="t" r="r" b="b"/>
                    <a:pathLst>
                      <a:path w="151393" h="151746" extrusionOk="0">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7" name="Google Shape;11877;p65"/>
                  <p:cNvSpPr/>
                  <p:nvPr/>
                </p:nvSpPr>
                <p:spPr>
                  <a:xfrm>
                    <a:off x="8206993" y="4605293"/>
                    <a:ext cx="148294" cy="148307"/>
                  </a:xfrm>
                  <a:custGeom>
                    <a:avLst/>
                    <a:gdLst/>
                    <a:ahLst/>
                    <a:cxnLst/>
                    <a:rect l="l" t="t" r="r" b="b"/>
                    <a:pathLst>
                      <a:path w="148294" h="148307" extrusionOk="0">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78" name="Google Shape;11878;p65"/>
                  <p:cNvSpPr/>
                  <p:nvPr/>
                </p:nvSpPr>
                <p:spPr>
                  <a:xfrm>
                    <a:off x="8247843" y="4646143"/>
                    <a:ext cx="66608" cy="66595"/>
                  </a:xfrm>
                  <a:custGeom>
                    <a:avLst/>
                    <a:gdLst/>
                    <a:ahLst/>
                    <a:cxnLst/>
                    <a:rect l="l" t="t" r="r" b="b"/>
                    <a:pathLst>
                      <a:path w="66608" h="66595" extrusionOk="0">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nvGrpSpPr>
            <p:cNvPr id="11879" name="Google Shape;11879;p65"/>
            <p:cNvGrpSpPr/>
            <p:nvPr/>
          </p:nvGrpSpPr>
          <p:grpSpPr>
            <a:xfrm>
              <a:off x="7282215" y="1831814"/>
              <a:ext cx="5496307" cy="3782414"/>
              <a:chOff x="7282215" y="1831814"/>
              <a:chExt cx="5496307" cy="3782414"/>
            </a:xfrm>
          </p:grpSpPr>
          <p:grpSp>
            <p:nvGrpSpPr>
              <p:cNvPr id="11880" name="Google Shape;11880;p65"/>
              <p:cNvGrpSpPr/>
              <p:nvPr/>
            </p:nvGrpSpPr>
            <p:grpSpPr>
              <a:xfrm>
                <a:off x="7282215" y="3124286"/>
                <a:ext cx="3469200" cy="2489942"/>
                <a:chOff x="7282215" y="3124286"/>
                <a:chExt cx="3469200" cy="2489942"/>
              </a:xfrm>
            </p:grpSpPr>
            <p:grpSp>
              <p:nvGrpSpPr>
                <p:cNvPr id="11881" name="Google Shape;11881;p65"/>
                <p:cNvGrpSpPr/>
                <p:nvPr/>
              </p:nvGrpSpPr>
              <p:grpSpPr>
                <a:xfrm>
                  <a:off x="7302272" y="3143424"/>
                  <a:ext cx="2500812" cy="2361028"/>
                  <a:chOff x="7302272" y="3143424"/>
                  <a:chExt cx="2500812" cy="2361028"/>
                </a:xfrm>
              </p:grpSpPr>
              <p:sp>
                <p:nvSpPr>
                  <p:cNvPr id="11882" name="Google Shape;11882;p65"/>
                  <p:cNvSpPr/>
                  <p:nvPr/>
                </p:nvSpPr>
                <p:spPr>
                  <a:xfrm>
                    <a:off x="8778355" y="4213320"/>
                    <a:ext cx="1024729" cy="693564"/>
                  </a:xfrm>
                  <a:custGeom>
                    <a:avLst/>
                    <a:gdLst/>
                    <a:ahLst/>
                    <a:cxnLst/>
                    <a:rect l="l" t="t" r="r" b="b"/>
                    <a:pathLst>
                      <a:path w="1024729" h="693564" extrusionOk="0">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83" name="Google Shape;11883;p65"/>
                  <p:cNvSpPr/>
                  <p:nvPr/>
                </p:nvSpPr>
                <p:spPr>
                  <a:xfrm>
                    <a:off x="8778967" y="4024848"/>
                    <a:ext cx="709487" cy="331165"/>
                  </a:xfrm>
                  <a:custGeom>
                    <a:avLst/>
                    <a:gdLst/>
                    <a:ahLst/>
                    <a:cxnLst/>
                    <a:rect l="l" t="t" r="r" b="b"/>
                    <a:pathLst>
                      <a:path w="709487" h="331165" extrusionOk="0">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84" name="Google Shape;11884;p65"/>
                  <p:cNvSpPr/>
                  <p:nvPr/>
                </p:nvSpPr>
                <p:spPr>
                  <a:xfrm>
                    <a:off x="7522590" y="4323861"/>
                    <a:ext cx="126464" cy="613184"/>
                  </a:xfrm>
                  <a:custGeom>
                    <a:avLst/>
                    <a:gdLst/>
                    <a:ahLst/>
                    <a:cxnLst/>
                    <a:rect l="l" t="t" r="r" b="b"/>
                    <a:pathLst>
                      <a:path w="126464" h="613184" extrusionOk="0">
                        <a:moveTo>
                          <a:pt x="125699" y="0"/>
                        </a:moveTo>
                        <a:lnTo>
                          <a:pt x="0" y="613031"/>
                        </a:lnTo>
                        <a:lnTo>
                          <a:pt x="766" y="613184"/>
                        </a:lnTo>
                        <a:lnTo>
                          <a:pt x="126464" y="30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85" name="Google Shape;11885;p65"/>
                  <p:cNvSpPr/>
                  <p:nvPr/>
                </p:nvSpPr>
                <p:spPr>
                  <a:xfrm>
                    <a:off x="7648136" y="3144343"/>
                    <a:ext cx="1132974" cy="1180131"/>
                  </a:xfrm>
                  <a:custGeom>
                    <a:avLst/>
                    <a:gdLst/>
                    <a:ahLst/>
                    <a:cxnLst/>
                    <a:rect l="l" t="t" r="r" b="b"/>
                    <a:pathLst>
                      <a:path w="1132974" h="1180131" extrusionOk="0">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86" name="Google Shape;11886;p65"/>
                  <p:cNvSpPr/>
                  <p:nvPr/>
                </p:nvSpPr>
                <p:spPr>
                  <a:xfrm>
                    <a:off x="7302272" y="3143424"/>
                    <a:ext cx="630179" cy="1181356"/>
                  </a:xfrm>
                  <a:custGeom>
                    <a:avLst/>
                    <a:gdLst/>
                    <a:ahLst/>
                    <a:cxnLst/>
                    <a:rect l="l" t="t" r="r" b="b"/>
                    <a:pathLst>
                      <a:path w="630179" h="1181356" extrusionOk="0">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87" name="Google Shape;11887;p65"/>
                  <p:cNvSpPr/>
                  <p:nvPr/>
                </p:nvSpPr>
                <p:spPr>
                  <a:xfrm>
                    <a:off x="7522437" y="4322790"/>
                    <a:ext cx="614409" cy="1181662"/>
                  </a:xfrm>
                  <a:custGeom>
                    <a:avLst/>
                    <a:gdLst/>
                    <a:ahLst/>
                    <a:cxnLst/>
                    <a:rect l="l" t="t" r="r" b="b"/>
                    <a:pathLst>
                      <a:path w="614409" h="1181662" extrusionOk="0">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88" name="Google Shape;11888;p65"/>
                  <p:cNvSpPr/>
                  <p:nvPr/>
                </p:nvSpPr>
                <p:spPr>
                  <a:xfrm>
                    <a:off x="8135162" y="4213320"/>
                    <a:ext cx="1667616" cy="1290213"/>
                  </a:xfrm>
                  <a:custGeom>
                    <a:avLst/>
                    <a:gdLst/>
                    <a:ahLst/>
                    <a:cxnLst/>
                    <a:rect l="l" t="t" r="r" b="b"/>
                    <a:pathLst>
                      <a:path w="1667616" h="1290213" extrusionOk="0">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89" name="Google Shape;11889;p65"/>
                  <p:cNvSpPr/>
                  <p:nvPr/>
                </p:nvSpPr>
                <p:spPr>
                  <a:xfrm>
                    <a:off x="7648136" y="4213626"/>
                    <a:ext cx="1132974" cy="1290213"/>
                  </a:xfrm>
                  <a:custGeom>
                    <a:avLst/>
                    <a:gdLst/>
                    <a:ahLst/>
                    <a:cxnLst/>
                    <a:rect l="l" t="t" r="r" b="b"/>
                    <a:pathLst>
                      <a:path w="1132974" h="1290213" extrusionOk="0">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890" name="Google Shape;11890;p65"/>
                <p:cNvGrpSpPr/>
                <p:nvPr/>
              </p:nvGrpSpPr>
              <p:grpSpPr>
                <a:xfrm>
                  <a:off x="7282215" y="3124286"/>
                  <a:ext cx="3469200" cy="2489942"/>
                  <a:chOff x="7282215" y="3124286"/>
                  <a:chExt cx="3469200" cy="2489942"/>
                </a:xfrm>
              </p:grpSpPr>
              <p:sp>
                <p:nvSpPr>
                  <p:cNvPr id="11891" name="Google Shape;11891;p65"/>
                  <p:cNvSpPr/>
                  <p:nvPr/>
                </p:nvSpPr>
                <p:spPr>
                  <a:xfrm>
                    <a:off x="8101172" y="5468166"/>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2" name="Google Shape;11892;p65"/>
                  <p:cNvSpPr/>
                  <p:nvPr/>
                </p:nvSpPr>
                <p:spPr>
                  <a:xfrm>
                    <a:off x="7488141" y="4902291"/>
                    <a:ext cx="69509" cy="69509"/>
                  </a:xfrm>
                  <a:custGeom>
                    <a:avLst/>
                    <a:gdLst/>
                    <a:ahLst/>
                    <a:cxnLst/>
                    <a:rect l="l" t="t" r="r" b="b"/>
                    <a:pathLst>
                      <a:path w="69509" h="69509" extrusionOk="0">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3" name="Google Shape;11893;p65"/>
                  <p:cNvSpPr/>
                  <p:nvPr/>
                </p:nvSpPr>
                <p:spPr>
                  <a:xfrm>
                    <a:off x="9586747" y="5544719"/>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4" name="Google Shape;11894;p65"/>
                  <p:cNvSpPr/>
                  <p:nvPr/>
                </p:nvSpPr>
                <p:spPr>
                  <a:xfrm>
                    <a:off x="10681906" y="5051568"/>
                    <a:ext cx="69509" cy="69509"/>
                  </a:xfrm>
                  <a:custGeom>
                    <a:avLst/>
                    <a:gdLst/>
                    <a:ahLst/>
                    <a:cxnLst/>
                    <a:rect l="l" t="t" r="r" b="b"/>
                    <a:pathLst>
                      <a:path w="69509" h="69509" extrusionOk="0">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5" name="Google Shape;11895;p65"/>
                  <p:cNvSpPr/>
                  <p:nvPr/>
                </p:nvSpPr>
                <p:spPr>
                  <a:xfrm>
                    <a:off x="7613840" y="4289260"/>
                    <a:ext cx="69509" cy="69509"/>
                  </a:xfrm>
                  <a:custGeom>
                    <a:avLst/>
                    <a:gdLst/>
                    <a:ahLst/>
                    <a:cxnLst/>
                    <a:rect l="l" t="t" r="r" b="b"/>
                    <a:pathLst>
                      <a:path w="69509" h="69509" extrusionOk="0">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6" name="Google Shape;11896;p65"/>
                  <p:cNvSpPr/>
                  <p:nvPr/>
                </p:nvSpPr>
                <p:spPr>
                  <a:xfrm>
                    <a:off x="7910710" y="3124286"/>
                    <a:ext cx="41644" cy="41644"/>
                  </a:xfrm>
                  <a:custGeom>
                    <a:avLst/>
                    <a:gdLst/>
                    <a:ahLst/>
                    <a:cxnLst/>
                    <a:rect l="l" t="t" r="r" b="b"/>
                    <a:pathLst>
                      <a:path w="41644" h="41644" extrusionOk="0">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7" name="Google Shape;11897;p65"/>
                  <p:cNvSpPr/>
                  <p:nvPr/>
                </p:nvSpPr>
                <p:spPr>
                  <a:xfrm>
                    <a:off x="8758145" y="4191732"/>
                    <a:ext cx="44400" cy="44400"/>
                  </a:xfrm>
                  <a:custGeom>
                    <a:avLst/>
                    <a:gdLst/>
                    <a:ahLst/>
                    <a:cxnLst/>
                    <a:rect l="l" t="t" r="r" b="b"/>
                    <a:pathLst>
                      <a:path w="44400" h="44400" extrusionOk="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8" name="Google Shape;11898;p65"/>
                  <p:cNvSpPr/>
                  <p:nvPr/>
                </p:nvSpPr>
                <p:spPr>
                  <a:xfrm>
                    <a:off x="9459058" y="4326770"/>
                    <a:ext cx="57261" cy="57261"/>
                  </a:xfrm>
                  <a:custGeom>
                    <a:avLst/>
                    <a:gdLst/>
                    <a:ahLst/>
                    <a:cxnLst/>
                    <a:rect l="l" t="t" r="r" b="b"/>
                    <a:pathLst>
                      <a:path w="57261" h="57261" extrusionOk="0">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899" name="Google Shape;11899;p65"/>
                  <p:cNvSpPr/>
                  <p:nvPr/>
                </p:nvSpPr>
                <p:spPr>
                  <a:xfrm>
                    <a:off x="9760981" y="4864474"/>
                    <a:ext cx="82064" cy="82064"/>
                  </a:xfrm>
                  <a:custGeom>
                    <a:avLst/>
                    <a:gdLst/>
                    <a:ahLst/>
                    <a:cxnLst/>
                    <a:rect l="l" t="t" r="r" b="b"/>
                    <a:pathLst>
                      <a:path w="82064" h="82064" extrusionOk="0">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00" name="Google Shape;11900;p65"/>
                  <p:cNvSpPr/>
                  <p:nvPr/>
                </p:nvSpPr>
                <p:spPr>
                  <a:xfrm>
                    <a:off x="9241190" y="3999126"/>
                    <a:ext cx="52668" cy="52668"/>
                  </a:xfrm>
                  <a:custGeom>
                    <a:avLst/>
                    <a:gdLst/>
                    <a:ahLst/>
                    <a:cxnLst/>
                    <a:rect l="l" t="t" r="r" b="b"/>
                    <a:pathLst>
                      <a:path w="52668" h="52668" extrusionOk="0">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01" name="Google Shape;11901;p65"/>
                  <p:cNvSpPr/>
                  <p:nvPr/>
                </p:nvSpPr>
                <p:spPr>
                  <a:xfrm>
                    <a:off x="7282215" y="3989021"/>
                    <a:ext cx="41338" cy="41338"/>
                  </a:xfrm>
                  <a:custGeom>
                    <a:avLst/>
                    <a:gdLst/>
                    <a:ahLst/>
                    <a:cxnLst/>
                    <a:rect l="l" t="t" r="r" b="b"/>
                    <a:pathLst>
                      <a:path w="41338" h="41338" extrusionOk="0">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11902" name="Google Shape;11902;p65"/>
              <p:cNvGrpSpPr/>
              <p:nvPr/>
            </p:nvGrpSpPr>
            <p:grpSpPr>
              <a:xfrm>
                <a:off x="10663227" y="2312525"/>
                <a:ext cx="2115295" cy="2024656"/>
                <a:chOff x="10663227" y="2312525"/>
                <a:chExt cx="2115295" cy="2024656"/>
              </a:xfrm>
            </p:grpSpPr>
            <p:grpSp>
              <p:nvGrpSpPr>
                <p:cNvPr id="11903" name="Google Shape;11903;p65"/>
                <p:cNvGrpSpPr/>
                <p:nvPr/>
              </p:nvGrpSpPr>
              <p:grpSpPr>
                <a:xfrm>
                  <a:off x="10663227" y="2340390"/>
                  <a:ext cx="2098299" cy="1980869"/>
                  <a:chOff x="10663227" y="2340390"/>
                  <a:chExt cx="2098299" cy="1980869"/>
                </a:xfrm>
              </p:grpSpPr>
              <p:sp>
                <p:nvSpPr>
                  <p:cNvPr id="11904" name="Google Shape;11904;p65"/>
                  <p:cNvSpPr/>
                  <p:nvPr/>
                </p:nvSpPr>
                <p:spPr>
                  <a:xfrm>
                    <a:off x="10663227" y="2841655"/>
                    <a:ext cx="859682" cy="581951"/>
                  </a:xfrm>
                  <a:custGeom>
                    <a:avLst/>
                    <a:gdLst/>
                    <a:ahLst/>
                    <a:cxnLst/>
                    <a:rect l="l" t="t" r="r" b="b"/>
                    <a:pathLst>
                      <a:path w="859682" h="581951" extrusionOk="0">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05" name="Google Shape;11905;p65"/>
                  <p:cNvSpPr/>
                  <p:nvPr/>
                </p:nvSpPr>
                <p:spPr>
                  <a:xfrm>
                    <a:off x="10927180" y="3303878"/>
                    <a:ext cx="595270" cy="277885"/>
                  </a:xfrm>
                  <a:custGeom>
                    <a:avLst/>
                    <a:gdLst/>
                    <a:ahLst/>
                    <a:cxnLst/>
                    <a:rect l="l" t="t" r="r" b="b"/>
                    <a:pathLst>
                      <a:path w="595270" h="277885" extrusionOk="0">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06" name="Google Shape;11906;p65"/>
                  <p:cNvSpPr/>
                  <p:nvPr/>
                </p:nvSpPr>
                <p:spPr>
                  <a:xfrm rot="-4707923">
                    <a:off x="12260563" y="3073119"/>
                    <a:ext cx="525095" cy="612"/>
                  </a:xfrm>
                  <a:custGeom>
                    <a:avLst/>
                    <a:gdLst/>
                    <a:ahLst/>
                    <a:cxnLst/>
                    <a:rect l="l" t="t" r="r" b="b"/>
                    <a:pathLst>
                      <a:path w="524990" h="612" extrusionOk="0">
                        <a:moveTo>
                          <a:pt x="0" y="0"/>
                        </a:moveTo>
                        <a:lnTo>
                          <a:pt x="524990" y="0"/>
                        </a:lnTo>
                        <a:lnTo>
                          <a:pt x="524990" y="612"/>
                        </a:lnTo>
                        <a:lnTo>
                          <a:pt x="0" y="61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07" name="Google Shape;11907;p65"/>
                  <p:cNvSpPr/>
                  <p:nvPr/>
                </p:nvSpPr>
                <p:spPr>
                  <a:xfrm>
                    <a:off x="11520920" y="3330365"/>
                    <a:ext cx="950627" cy="990128"/>
                  </a:xfrm>
                  <a:custGeom>
                    <a:avLst/>
                    <a:gdLst/>
                    <a:ahLst/>
                    <a:cxnLst/>
                    <a:rect l="l" t="t" r="r" b="b"/>
                    <a:pathLst>
                      <a:path w="950627" h="990128" extrusionOk="0">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08" name="Google Shape;11908;p65"/>
                  <p:cNvSpPr/>
                  <p:nvPr/>
                </p:nvSpPr>
                <p:spPr>
                  <a:xfrm>
                    <a:off x="12233009" y="3329906"/>
                    <a:ext cx="528517" cy="991353"/>
                  </a:xfrm>
                  <a:custGeom>
                    <a:avLst/>
                    <a:gdLst/>
                    <a:ahLst/>
                    <a:cxnLst/>
                    <a:rect l="l" t="t" r="r" b="b"/>
                    <a:pathLst>
                      <a:path w="528517" h="991353" extrusionOk="0">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09" name="Google Shape;11909;p65"/>
                  <p:cNvSpPr/>
                  <p:nvPr/>
                </p:nvSpPr>
                <p:spPr>
                  <a:xfrm>
                    <a:off x="12061226" y="2340390"/>
                    <a:ext cx="515503" cy="991353"/>
                  </a:xfrm>
                  <a:custGeom>
                    <a:avLst/>
                    <a:gdLst/>
                    <a:ahLst/>
                    <a:cxnLst/>
                    <a:rect l="l" t="t" r="r" b="b"/>
                    <a:pathLst>
                      <a:path w="515503" h="991353" extrusionOk="0">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0" name="Google Shape;11910;p65"/>
                  <p:cNvSpPr/>
                  <p:nvPr/>
                </p:nvSpPr>
                <p:spPr>
                  <a:xfrm>
                    <a:off x="10663533" y="2341002"/>
                    <a:ext cx="1399377" cy="1082450"/>
                  </a:xfrm>
                  <a:custGeom>
                    <a:avLst/>
                    <a:gdLst/>
                    <a:ahLst/>
                    <a:cxnLst/>
                    <a:rect l="l" t="t" r="r" b="b"/>
                    <a:pathLst>
                      <a:path w="1399377" h="1082450" extrusionOk="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1" name="Google Shape;11911;p65"/>
                  <p:cNvSpPr/>
                  <p:nvPr/>
                </p:nvSpPr>
                <p:spPr>
                  <a:xfrm>
                    <a:off x="11520920" y="2340696"/>
                    <a:ext cx="950473" cy="1082603"/>
                  </a:xfrm>
                  <a:custGeom>
                    <a:avLst/>
                    <a:gdLst/>
                    <a:ahLst/>
                    <a:cxnLst/>
                    <a:rect l="l" t="t" r="r" b="b"/>
                    <a:pathLst>
                      <a:path w="950473" h="1082603" extrusionOk="0">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912" name="Google Shape;11912;p65"/>
                <p:cNvGrpSpPr/>
                <p:nvPr/>
              </p:nvGrpSpPr>
              <p:grpSpPr>
                <a:xfrm>
                  <a:off x="10904061" y="2312525"/>
                  <a:ext cx="1874461" cy="2024656"/>
                  <a:chOff x="10904061" y="2312525"/>
                  <a:chExt cx="1874461" cy="2024656"/>
                </a:xfrm>
              </p:grpSpPr>
              <p:sp>
                <p:nvSpPr>
                  <p:cNvPr id="11913" name="Google Shape;11913;p65"/>
                  <p:cNvSpPr/>
                  <p:nvPr/>
                </p:nvSpPr>
                <p:spPr>
                  <a:xfrm>
                    <a:off x="12033055" y="2312525"/>
                    <a:ext cx="58180" cy="58179"/>
                  </a:xfrm>
                  <a:custGeom>
                    <a:avLst/>
                    <a:gdLst/>
                    <a:ahLst/>
                    <a:cxnLst/>
                    <a:rect l="l" t="t" r="r" b="b"/>
                    <a:pathLst>
                      <a:path w="58180" h="58179" extrusionOk="0">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4" name="Google Shape;11914;p65"/>
                  <p:cNvSpPr/>
                  <p:nvPr/>
                </p:nvSpPr>
                <p:spPr>
                  <a:xfrm>
                    <a:off x="12547487" y="2787302"/>
                    <a:ext cx="58179" cy="58179"/>
                  </a:xfrm>
                  <a:custGeom>
                    <a:avLst/>
                    <a:gdLst/>
                    <a:ahLst/>
                    <a:cxnLst/>
                    <a:rect l="l" t="t" r="r" b="b"/>
                    <a:pathLst>
                      <a:path w="58179" h="58179" extrusionOk="0">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5" name="Google Shape;11915;p65"/>
                  <p:cNvSpPr/>
                  <p:nvPr/>
                </p:nvSpPr>
                <p:spPr>
                  <a:xfrm>
                    <a:off x="12441996" y="3301581"/>
                    <a:ext cx="58180" cy="58179"/>
                  </a:xfrm>
                  <a:custGeom>
                    <a:avLst/>
                    <a:gdLst/>
                    <a:ahLst/>
                    <a:cxnLst/>
                    <a:rect l="l" t="t" r="r" b="b"/>
                    <a:pathLst>
                      <a:path w="58180" h="58179" extrusionOk="0">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6" name="Google Shape;11916;p65"/>
                  <p:cNvSpPr/>
                  <p:nvPr/>
                </p:nvSpPr>
                <p:spPr>
                  <a:xfrm>
                    <a:off x="12216168" y="4302274"/>
                    <a:ext cx="34907" cy="34907"/>
                  </a:xfrm>
                  <a:custGeom>
                    <a:avLst/>
                    <a:gdLst/>
                    <a:ahLst/>
                    <a:cxnLst/>
                    <a:rect l="l" t="t" r="r" b="b"/>
                    <a:pathLst>
                      <a:path w="34907" h="34907" extrusionOk="0">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7" name="Google Shape;11917;p65"/>
                  <p:cNvSpPr/>
                  <p:nvPr/>
                </p:nvSpPr>
                <p:spPr>
                  <a:xfrm>
                    <a:off x="11502853" y="3404314"/>
                    <a:ext cx="37357" cy="37357"/>
                  </a:xfrm>
                  <a:custGeom>
                    <a:avLst/>
                    <a:gdLst/>
                    <a:ahLst/>
                    <a:cxnLst/>
                    <a:rect l="l" t="t" r="r" b="b"/>
                    <a:pathLst>
                      <a:path w="37357" h="37357" extrusionOk="0">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8" name="Google Shape;11918;p65"/>
                  <p:cNvSpPr/>
                  <p:nvPr/>
                </p:nvSpPr>
                <p:spPr>
                  <a:xfrm>
                    <a:off x="10904061" y="3280300"/>
                    <a:ext cx="48074" cy="48074"/>
                  </a:xfrm>
                  <a:custGeom>
                    <a:avLst/>
                    <a:gdLst/>
                    <a:ahLst/>
                    <a:cxnLst/>
                    <a:rect l="l" t="t" r="r" b="b"/>
                    <a:pathLst>
                      <a:path w="48074" h="48074" extrusionOk="0">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19" name="Google Shape;11919;p65"/>
                  <p:cNvSpPr/>
                  <p:nvPr/>
                </p:nvSpPr>
                <p:spPr>
                  <a:xfrm>
                    <a:off x="11090694" y="3559256"/>
                    <a:ext cx="44095" cy="44094"/>
                  </a:xfrm>
                  <a:custGeom>
                    <a:avLst/>
                    <a:gdLst/>
                    <a:ahLst/>
                    <a:cxnLst/>
                    <a:rect l="l" t="t" r="r" b="b"/>
                    <a:pathLst>
                      <a:path w="44095" h="44094" extrusionOk="0">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20" name="Google Shape;11920;p65"/>
                  <p:cNvSpPr/>
                  <p:nvPr/>
                </p:nvSpPr>
                <p:spPr>
                  <a:xfrm>
                    <a:off x="12743918" y="3577170"/>
                    <a:ext cx="34604" cy="34601"/>
                  </a:xfrm>
                  <a:custGeom>
                    <a:avLst/>
                    <a:gdLst/>
                    <a:ahLst/>
                    <a:cxnLst/>
                    <a:rect l="l" t="t" r="r" b="b"/>
                    <a:pathLst>
                      <a:path w="34604" h="34601" extrusionOk="0">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11921" name="Google Shape;11921;p65"/>
              <p:cNvGrpSpPr/>
              <p:nvPr/>
            </p:nvGrpSpPr>
            <p:grpSpPr>
              <a:xfrm>
                <a:off x="9377147" y="1869133"/>
                <a:ext cx="1288223" cy="3042038"/>
                <a:chOff x="9377147" y="1869133"/>
                <a:chExt cx="1288223" cy="3042038"/>
              </a:xfrm>
            </p:grpSpPr>
            <p:sp>
              <p:nvSpPr>
                <p:cNvPr id="11922" name="Google Shape;11922;p65"/>
                <p:cNvSpPr/>
                <p:nvPr/>
              </p:nvSpPr>
              <p:spPr>
                <a:xfrm>
                  <a:off x="9377147" y="2404540"/>
                  <a:ext cx="1287916" cy="831511"/>
                </a:xfrm>
                <a:custGeom>
                  <a:avLst/>
                  <a:gdLst/>
                  <a:ahLst/>
                  <a:cxnLst/>
                  <a:rect l="l" t="t" r="r" b="b"/>
                  <a:pathLst>
                    <a:path w="1287916" h="831511" extrusionOk="0">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23" name="Google Shape;11923;p65"/>
                <p:cNvSpPr/>
                <p:nvPr/>
              </p:nvSpPr>
              <p:spPr>
                <a:xfrm>
                  <a:off x="9379138" y="1869133"/>
                  <a:ext cx="1286232" cy="976961"/>
                </a:xfrm>
                <a:custGeom>
                  <a:avLst/>
                  <a:gdLst/>
                  <a:ahLst/>
                  <a:cxnLst/>
                  <a:rect l="l" t="t" r="r" b="b"/>
                  <a:pathLst>
                    <a:path w="1286232" h="976961" extrusionOk="0">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24" name="Google Shape;11924;p65"/>
                <p:cNvSpPr/>
                <p:nvPr/>
              </p:nvSpPr>
              <p:spPr>
                <a:xfrm>
                  <a:off x="9802472" y="3233909"/>
                  <a:ext cx="846210" cy="1675271"/>
                </a:xfrm>
                <a:custGeom>
                  <a:avLst/>
                  <a:gdLst/>
                  <a:ahLst/>
                  <a:cxnLst/>
                  <a:rect l="l" t="t" r="r" b="b"/>
                  <a:pathLst>
                    <a:path w="846210" h="1675271" extrusionOk="0">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25" name="Google Shape;11925;p65"/>
                <p:cNvSpPr/>
                <p:nvPr/>
              </p:nvSpPr>
              <p:spPr>
                <a:xfrm>
                  <a:off x="9379597" y="2405000"/>
                  <a:ext cx="1122717" cy="2506171"/>
                </a:xfrm>
                <a:custGeom>
                  <a:avLst/>
                  <a:gdLst/>
                  <a:ahLst/>
                  <a:cxnLst/>
                  <a:rect l="l" t="t" r="r" b="b"/>
                  <a:pathLst>
                    <a:path w="1122717" h="2506171" extrusionOk="0">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926" name="Google Shape;11926;p65"/>
              <p:cNvGrpSpPr/>
              <p:nvPr/>
            </p:nvGrpSpPr>
            <p:grpSpPr>
              <a:xfrm>
                <a:off x="9350737" y="1831814"/>
                <a:ext cx="1351914" cy="1615331"/>
                <a:chOff x="9350737" y="1831814"/>
                <a:chExt cx="1351914" cy="1615331"/>
              </a:xfrm>
            </p:grpSpPr>
            <p:sp>
              <p:nvSpPr>
                <p:cNvPr id="11927" name="Google Shape;11927;p65"/>
                <p:cNvSpPr/>
                <p:nvPr/>
              </p:nvSpPr>
              <p:spPr>
                <a:xfrm>
                  <a:off x="9350737" y="2376484"/>
                  <a:ext cx="52170" cy="52285"/>
                </a:xfrm>
                <a:custGeom>
                  <a:avLst/>
                  <a:gdLst/>
                  <a:ahLst/>
                  <a:cxnLst/>
                  <a:rect l="l" t="t" r="r" b="b"/>
                  <a:pathLst>
                    <a:path w="52170" h="52285" extrusionOk="0">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28" name="Google Shape;11928;p65"/>
                <p:cNvSpPr/>
                <p:nvPr/>
              </p:nvSpPr>
              <p:spPr>
                <a:xfrm>
                  <a:off x="10106002" y="1831814"/>
                  <a:ext cx="76437" cy="76322"/>
                </a:xfrm>
                <a:custGeom>
                  <a:avLst/>
                  <a:gdLst/>
                  <a:ahLst/>
                  <a:cxnLst/>
                  <a:rect l="l" t="t" r="r" b="b"/>
                  <a:pathLst>
                    <a:path w="76437" h="76322" extrusionOk="0">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29" name="Google Shape;11929;p65"/>
                <p:cNvSpPr/>
                <p:nvPr/>
              </p:nvSpPr>
              <p:spPr>
                <a:xfrm>
                  <a:off x="10625946" y="2806670"/>
                  <a:ext cx="76705" cy="76705"/>
                </a:xfrm>
                <a:custGeom>
                  <a:avLst/>
                  <a:gdLst/>
                  <a:ahLst/>
                  <a:cxnLst/>
                  <a:rect l="l" t="t" r="r" b="b"/>
                  <a:pathLst>
                    <a:path w="76705" h="76705" extrusionOk="0">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30" name="Google Shape;11930;p65"/>
                <p:cNvSpPr/>
                <p:nvPr/>
              </p:nvSpPr>
              <p:spPr>
                <a:xfrm>
                  <a:off x="10476707" y="3209871"/>
                  <a:ext cx="50103" cy="50218"/>
                </a:xfrm>
                <a:custGeom>
                  <a:avLst/>
                  <a:gdLst/>
                  <a:ahLst/>
                  <a:cxnLst/>
                  <a:rect l="l" t="t" r="r" b="b"/>
                  <a:pathLst>
                    <a:path w="50103" h="50218" extrusionOk="0">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31" name="Google Shape;11931;p65"/>
                <p:cNvSpPr/>
                <p:nvPr/>
              </p:nvSpPr>
              <p:spPr>
                <a:xfrm>
                  <a:off x="10614731" y="3380621"/>
                  <a:ext cx="66677" cy="66524"/>
                </a:xfrm>
                <a:custGeom>
                  <a:avLst/>
                  <a:gdLst/>
                  <a:ahLst/>
                  <a:cxnLst/>
                  <a:rect l="l" t="t" r="r" b="b"/>
                  <a:pathLst>
                    <a:path w="66677" h="66524" extrusionOk="0">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11932" name="Google Shape;11932;p65"/>
            <p:cNvGrpSpPr/>
            <p:nvPr/>
          </p:nvGrpSpPr>
          <p:grpSpPr>
            <a:xfrm>
              <a:off x="7860492" y="3492503"/>
              <a:ext cx="4401836" cy="3124867"/>
              <a:chOff x="7860492" y="3492503"/>
              <a:chExt cx="4401836" cy="3124867"/>
            </a:xfrm>
          </p:grpSpPr>
          <p:grpSp>
            <p:nvGrpSpPr>
              <p:cNvPr id="11933" name="Google Shape;11933;p65"/>
              <p:cNvGrpSpPr/>
              <p:nvPr/>
            </p:nvGrpSpPr>
            <p:grpSpPr>
              <a:xfrm>
                <a:off x="7860492" y="3492503"/>
                <a:ext cx="3336763" cy="3124867"/>
                <a:chOff x="7860492" y="3492503"/>
                <a:chExt cx="3336763" cy="3124867"/>
              </a:xfrm>
            </p:grpSpPr>
            <p:grpSp>
              <p:nvGrpSpPr>
                <p:cNvPr id="11934" name="Google Shape;11934;p65"/>
                <p:cNvGrpSpPr/>
                <p:nvPr/>
              </p:nvGrpSpPr>
              <p:grpSpPr>
                <a:xfrm>
                  <a:off x="7886673" y="3517153"/>
                  <a:ext cx="3238470" cy="3057500"/>
                  <a:chOff x="7886673" y="3517153"/>
                  <a:chExt cx="3238470" cy="3057500"/>
                </a:xfrm>
              </p:grpSpPr>
              <p:sp>
                <p:nvSpPr>
                  <p:cNvPr id="11935" name="Google Shape;11935;p65"/>
                  <p:cNvSpPr/>
                  <p:nvPr/>
                </p:nvSpPr>
                <p:spPr>
                  <a:xfrm>
                    <a:off x="9798185" y="4902444"/>
                    <a:ext cx="1326958" cy="898265"/>
                  </a:xfrm>
                  <a:custGeom>
                    <a:avLst/>
                    <a:gdLst/>
                    <a:ahLst/>
                    <a:cxnLst/>
                    <a:rect l="l" t="t" r="r" b="b"/>
                    <a:pathLst>
                      <a:path w="1326958" h="898265" extrusionOk="0">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36" name="Google Shape;11936;p65"/>
                  <p:cNvSpPr/>
                  <p:nvPr/>
                </p:nvSpPr>
                <p:spPr>
                  <a:xfrm rot="-4707923">
                    <a:off x="7847906" y="5442006"/>
                    <a:ext cx="810535" cy="1071"/>
                  </a:xfrm>
                  <a:custGeom>
                    <a:avLst/>
                    <a:gdLst/>
                    <a:ahLst/>
                    <a:cxnLst/>
                    <a:rect l="l" t="t" r="r" b="b"/>
                    <a:pathLst>
                      <a:path w="810373" h="1071" extrusionOk="0">
                        <a:moveTo>
                          <a:pt x="0" y="0"/>
                        </a:moveTo>
                        <a:lnTo>
                          <a:pt x="810374" y="0"/>
                        </a:lnTo>
                        <a:lnTo>
                          <a:pt x="810374" y="1072"/>
                        </a:lnTo>
                        <a:lnTo>
                          <a:pt x="0" y="107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37" name="Google Shape;11937;p65"/>
                  <p:cNvSpPr/>
                  <p:nvPr/>
                </p:nvSpPr>
                <p:spPr>
                  <a:xfrm>
                    <a:off x="8334351" y="3518224"/>
                    <a:ext cx="1467202" cy="1528291"/>
                  </a:xfrm>
                  <a:custGeom>
                    <a:avLst/>
                    <a:gdLst/>
                    <a:ahLst/>
                    <a:cxnLst/>
                    <a:rect l="l" t="t" r="r" b="b"/>
                    <a:pathLst>
                      <a:path w="1467202" h="1528291" extrusionOk="0">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38" name="Google Shape;11938;p65"/>
                  <p:cNvSpPr/>
                  <p:nvPr/>
                </p:nvSpPr>
                <p:spPr>
                  <a:xfrm>
                    <a:off x="7886673" y="3517153"/>
                    <a:ext cx="816048" cy="1529822"/>
                  </a:xfrm>
                  <a:custGeom>
                    <a:avLst/>
                    <a:gdLst/>
                    <a:ahLst/>
                    <a:cxnLst/>
                    <a:rect l="l" t="t" r="r" b="b"/>
                    <a:pathLst>
                      <a:path w="816048" h="1529822" extrusionOk="0">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39" name="Google Shape;11939;p65"/>
                  <p:cNvSpPr/>
                  <p:nvPr/>
                </p:nvSpPr>
                <p:spPr>
                  <a:xfrm>
                    <a:off x="8171754" y="5044219"/>
                    <a:ext cx="795685" cy="1530434"/>
                  </a:xfrm>
                  <a:custGeom>
                    <a:avLst/>
                    <a:gdLst/>
                    <a:ahLst/>
                    <a:cxnLst/>
                    <a:rect l="l" t="t" r="r" b="b"/>
                    <a:pathLst>
                      <a:path w="795685" h="1530434" extrusionOk="0">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40" name="Google Shape;11940;p65"/>
                  <p:cNvSpPr/>
                  <p:nvPr/>
                </p:nvSpPr>
                <p:spPr>
                  <a:xfrm>
                    <a:off x="8964989" y="4902903"/>
                    <a:ext cx="2159695" cy="1670678"/>
                  </a:xfrm>
                  <a:custGeom>
                    <a:avLst/>
                    <a:gdLst/>
                    <a:ahLst/>
                    <a:cxnLst/>
                    <a:rect l="l" t="t" r="r" b="b"/>
                    <a:pathLst>
                      <a:path w="2159695" h="1670678" extrusionOk="0">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11941" name="Google Shape;11941;p65"/>
                <p:cNvGrpSpPr/>
                <p:nvPr/>
              </p:nvGrpSpPr>
              <p:grpSpPr>
                <a:xfrm>
                  <a:off x="7860492" y="3492503"/>
                  <a:ext cx="3336763" cy="3124867"/>
                  <a:chOff x="7860492" y="3492503"/>
                  <a:chExt cx="3336763" cy="3124867"/>
                </a:xfrm>
              </p:grpSpPr>
              <p:sp>
                <p:nvSpPr>
                  <p:cNvPr id="11942" name="Google Shape;11942;p65"/>
                  <p:cNvSpPr/>
                  <p:nvPr/>
                </p:nvSpPr>
                <p:spPr>
                  <a:xfrm>
                    <a:off x="8921201" y="6527651"/>
                    <a:ext cx="89720" cy="89719"/>
                  </a:xfrm>
                  <a:custGeom>
                    <a:avLst/>
                    <a:gdLst/>
                    <a:ahLst/>
                    <a:cxnLst/>
                    <a:rect l="l" t="t" r="r" b="b"/>
                    <a:pathLst>
                      <a:path w="89720" h="89719" extrusionOk="0">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43" name="Google Shape;11943;p65"/>
                  <p:cNvSpPr/>
                  <p:nvPr/>
                </p:nvSpPr>
                <p:spPr>
                  <a:xfrm>
                    <a:off x="8127353" y="5794892"/>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44" name="Google Shape;11944;p65"/>
                  <p:cNvSpPr/>
                  <p:nvPr/>
                </p:nvSpPr>
                <p:spPr>
                  <a:xfrm>
                    <a:off x="8290257" y="5001044"/>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45" name="Google Shape;11945;p65"/>
                  <p:cNvSpPr/>
                  <p:nvPr/>
                </p:nvSpPr>
                <p:spPr>
                  <a:xfrm>
                    <a:off x="8674550" y="3492503"/>
                    <a:ext cx="53892" cy="53892"/>
                  </a:xfrm>
                  <a:custGeom>
                    <a:avLst/>
                    <a:gdLst/>
                    <a:ahLst/>
                    <a:cxnLst/>
                    <a:rect l="l" t="t" r="r" b="b"/>
                    <a:pathLst>
                      <a:path w="53892" h="53892" extrusionOk="0">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46" name="Google Shape;11946;p65"/>
                  <p:cNvSpPr/>
                  <p:nvPr/>
                </p:nvSpPr>
                <p:spPr>
                  <a:xfrm>
                    <a:off x="11049969" y="5725535"/>
                    <a:ext cx="147286" cy="147286"/>
                  </a:xfrm>
                  <a:custGeom>
                    <a:avLst/>
                    <a:gdLst/>
                    <a:ahLst/>
                    <a:cxnLst/>
                    <a:rect l="l" t="t" r="r" b="b"/>
                    <a:pathLst>
                      <a:path w="147286" h="147286" extrusionOk="0">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11947" name="Google Shape;11947;p65"/>
                  <p:cNvSpPr/>
                  <p:nvPr/>
                </p:nvSpPr>
                <p:spPr>
                  <a:xfrm>
                    <a:off x="7860492" y="4612158"/>
                    <a:ext cx="53586" cy="53586"/>
                  </a:xfrm>
                  <a:custGeom>
                    <a:avLst/>
                    <a:gdLst/>
                    <a:ahLst/>
                    <a:cxnLst/>
                    <a:rect l="l" t="t" r="r" b="b"/>
                    <a:pathLst>
                      <a:path w="53586" h="53586" extrusionOk="0">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11948" name="Google Shape;11948;p65"/>
              <p:cNvSpPr/>
              <p:nvPr/>
            </p:nvSpPr>
            <p:spPr>
              <a:xfrm>
                <a:off x="12176131" y="3824204"/>
                <a:ext cx="86197" cy="86197"/>
              </a:xfrm>
              <a:custGeom>
                <a:avLst/>
                <a:gdLst/>
                <a:ahLst/>
                <a:cxnLst/>
                <a:rect l="l" t="t" r="r" b="b"/>
                <a:pathLst>
                  <a:path w="86197" h="86197" extrusionOk="0">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11951" name="Google Shape;11951;p65"/>
          <p:cNvSpPr txBox="1"/>
          <p:nvPr/>
        </p:nvSpPr>
        <p:spPr>
          <a:xfrm>
            <a:off x="8027966" y="2428750"/>
            <a:ext cx="4000000" cy="2092840"/>
          </a:xfrm>
          <a:prstGeom prst="rect">
            <a:avLst/>
          </a:prstGeom>
          <a:noFill/>
          <a:ln>
            <a:noFill/>
          </a:ln>
        </p:spPr>
        <p:txBody>
          <a:bodyPr spcFirstLastPara="1" wrap="square" lIns="121900" tIns="121900" rIns="121900" bIns="121900" anchor="t" anchorCtr="0">
            <a:spAutoFit/>
          </a:bodyPr>
          <a:lstStyle/>
          <a:p>
            <a:pPr>
              <a:buClr>
                <a:srgbClr val="000000"/>
              </a:buClr>
              <a:buSzPts val="3200"/>
            </a:pPr>
            <a:r>
              <a:rPr lang="en-IN" sz="4000" b="1" dirty="0">
                <a:solidFill>
                  <a:srgbClr val="FFFFFF"/>
                </a:solidFill>
                <a:latin typeface="Poppins"/>
                <a:ea typeface="Poppins"/>
                <a:cs typeface="Poppins"/>
                <a:sym typeface="Poppins"/>
              </a:rPr>
              <a:t>Node Management Method</a:t>
            </a:r>
          </a:p>
        </p:txBody>
      </p:sp>
      <p:grpSp>
        <p:nvGrpSpPr>
          <p:cNvPr id="11952" name="Google Shape;11952;p65"/>
          <p:cNvGrpSpPr/>
          <p:nvPr/>
        </p:nvGrpSpPr>
        <p:grpSpPr>
          <a:xfrm>
            <a:off x="220150" y="177985"/>
            <a:ext cx="1909191" cy="1463712"/>
            <a:chOff x="779932" y="-85041"/>
            <a:chExt cx="1909190" cy="1463712"/>
          </a:xfrm>
        </p:grpSpPr>
        <p:pic>
          <p:nvPicPr>
            <p:cNvPr id="11953" name="Google Shape;11953;p65"/>
            <p:cNvPicPr preferRelativeResize="0"/>
            <p:nvPr/>
          </p:nvPicPr>
          <p:blipFill rotWithShape="1">
            <a:blip r:embed="rId5">
              <a:alphaModFix/>
            </a:blip>
            <a:srcRect/>
            <a:stretch/>
          </p:blipFill>
          <p:spPr>
            <a:xfrm>
              <a:off x="779932" y="-85041"/>
              <a:ext cx="1909190" cy="1463712"/>
            </a:xfrm>
            <a:prstGeom prst="rect">
              <a:avLst/>
            </a:prstGeom>
            <a:noFill/>
            <a:ln>
              <a:noFill/>
            </a:ln>
          </p:spPr>
        </p:pic>
        <p:pic>
          <p:nvPicPr>
            <p:cNvPr id="11954" name="Google Shape;11954;p65" descr="Logo&#10;&#10;Description automatically generated"/>
            <p:cNvPicPr preferRelativeResize="0"/>
            <p:nvPr/>
          </p:nvPicPr>
          <p:blipFill rotWithShape="1">
            <a:blip r:embed="rId6">
              <a:alphaModFix/>
            </a:blip>
            <a:srcRect/>
            <a:stretch/>
          </p:blipFill>
          <p:spPr>
            <a:xfrm>
              <a:off x="1009763" y="323459"/>
              <a:ext cx="1211833" cy="823132"/>
            </a:xfrm>
            <a:prstGeom prst="rect">
              <a:avLst/>
            </a:prstGeom>
            <a:noFill/>
            <a:ln>
              <a:noFill/>
            </a:ln>
          </p:spPr>
        </p:pic>
      </p:grpSp>
      <p:sp>
        <p:nvSpPr>
          <p:cNvPr id="2" name="Google Shape;1434;p5">
            <a:extLst>
              <a:ext uri="{FF2B5EF4-FFF2-40B4-BE49-F238E27FC236}">
                <a16:creationId xmlns:a16="http://schemas.microsoft.com/office/drawing/2014/main" id="{4BEF6D9D-CE68-B397-CF47-FA74C0A384E9}"/>
              </a:ext>
            </a:extLst>
          </p:cNvPr>
          <p:cNvSpPr/>
          <p:nvPr/>
        </p:nvSpPr>
        <p:spPr>
          <a:xfrm>
            <a:off x="481312" y="2044062"/>
            <a:ext cx="6493567" cy="3198304"/>
          </a:xfrm>
          <a:prstGeom prst="roundRect">
            <a:avLst>
              <a:gd name="adj" fmla="val 16667"/>
            </a:avLst>
          </a:prstGeom>
          <a:solidFill>
            <a:schemeClr val="lt1">
              <a:alpha val="69160"/>
            </a:schemeClr>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3" name="Google Shape;1435;p5">
            <a:extLst>
              <a:ext uri="{FF2B5EF4-FFF2-40B4-BE49-F238E27FC236}">
                <a16:creationId xmlns:a16="http://schemas.microsoft.com/office/drawing/2014/main" id="{01AF26CA-C854-3E4F-C30A-14DC855CD42F}"/>
              </a:ext>
            </a:extLst>
          </p:cNvPr>
          <p:cNvGrpSpPr/>
          <p:nvPr/>
        </p:nvGrpSpPr>
        <p:grpSpPr>
          <a:xfrm>
            <a:off x="465659" y="2600623"/>
            <a:ext cx="6006187" cy="2586463"/>
            <a:chOff x="9862145" y="-230907"/>
            <a:chExt cx="1659181" cy="2420992"/>
          </a:xfrm>
        </p:grpSpPr>
        <p:sp>
          <p:nvSpPr>
            <p:cNvPr id="4" name="Google Shape;1436;p5">
              <a:extLst>
                <a:ext uri="{FF2B5EF4-FFF2-40B4-BE49-F238E27FC236}">
                  <a16:creationId xmlns:a16="http://schemas.microsoft.com/office/drawing/2014/main" id="{65F4A382-7EA7-8A49-66DD-6E61E6A6B6CB}"/>
                </a:ext>
              </a:extLst>
            </p:cNvPr>
            <p:cNvSpPr txBox="1"/>
            <p:nvPr/>
          </p:nvSpPr>
          <p:spPr>
            <a:xfrm>
              <a:off x="9862145" y="1974641"/>
              <a:ext cx="634365" cy="215444"/>
            </a:xfrm>
            <a:prstGeom prst="rect">
              <a:avLst/>
            </a:prstGeom>
            <a:noFill/>
            <a:ln>
              <a:noFill/>
            </a:ln>
          </p:spPr>
          <p:txBody>
            <a:bodyPr spcFirstLastPara="1" wrap="square" lIns="0" tIns="0" rIns="0" bIns="0" anchor="t" anchorCtr="0">
              <a:spAutoFit/>
            </a:bodyPr>
            <a:lstStyle/>
            <a:p>
              <a:pPr marL="1270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Poppins"/>
                <a:ea typeface="Poppins"/>
                <a:cs typeface="Poppins"/>
                <a:sym typeface="Poppins"/>
              </a:endParaRPr>
            </a:p>
          </p:txBody>
        </p:sp>
        <p:sp>
          <p:nvSpPr>
            <p:cNvPr id="5" name="Google Shape;1437;p5">
              <a:extLst>
                <a:ext uri="{FF2B5EF4-FFF2-40B4-BE49-F238E27FC236}">
                  <a16:creationId xmlns:a16="http://schemas.microsoft.com/office/drawing/2014/main" id="{BD6093AB-FAF3-F2AE-926B-9CD8A097E1B2}"/>
                </a:ext>
              </a:extLst>
            </p:cNvPr>
            <p:cNvSpPr txBox="1"/>
            <p:nvPr/>
          </p:nvSpPr>
          <p:spPr>
            <a:xfrm>
              <a:off x="10053444" y="-230907"/>
              <a:ext cx="1467882" cy="2045413"/>
            </a:xfrm>
            <a:prstGeom prst="rect">
              <a:avLst/>
            </a:prstGeom>
            <a:noFill/>
            <a:ln>
              <a:noFill/>
            </a:ln>
          </p:spPr>
          <p:txBody>
            <a:bodyPr spcFirstLastPara="1" wrap="square" lIns="0" tIns="0" rIns="0" bIns="0" anchor="t" anchorCtr="0">
              <a:spAutoFit/>
            </a:bodyPr>
            <a:lstStyle/>
            <a:p>
              <a:r>
                <a:rPr lang="en-GB" sz="1400" dirty="0">
                  <a:latin typeface="Poppins" panose="00000500000000000000" pitchFamily="2" charset="0"/>
                  <a:cs typeface="Poppins" panose="00000500000000000000" pitchFamily="2" charset="0"/>
                </a:rPr>
                <a:t>The node hosting method refers to the chosen method for managing a blockchain solution and all of its ancillary technological requirements.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The three most common stand-alone methods are </a:t>
              </a:r>
              <a:r>
                <a:rPr lang="en-GB" sz="1400" b="1" dirty="0">
                  <a:latin typeface="Poppins" panose="00000500000000000000" pitchFamily="2" charset="0"/>
                  <a:cs typeface="Poppins" panose="00000500000000000000" pitchFamily="2" charset="0"/>
                </a:rPr>
                <a:t>on-premises</a:t>
              </a:r>
              <a:r>
                <a:rPr lang="en-GB" sz="1400" dirty="0">
                  <a:latin typeface="Poppins" panose="00000500000000000000" pitchFamily="2" charset="0"/>
                  <a:cs typeface="Poppins" panose="00000500000000000000" pitchFamily="2" charset="0"/>
                </a:rPr>
                <a:t> and </a:t>
              </a:r>
              <a:r>
                <a:rPr lang="en-GB" sz="1400" b="1" dirty="0">
                  <a:latin typeface="Poppins" panose="00000500000000000000" pitchFamily="2" charset="0"/>
                  <a:cs typeface="Poppins" panose="00000500000000000000" pitchFamily="2" charset="0"/>
                </a:rPr>
                <a:t>cloud-based</a:t>
              </a:r>
              <a:r>
                <a:rPr lang="en-GB" sz="1400" dirty="0">
                  <a:latin typeface="Poppins" panose="00000500000000000000" pitchFamily="2" charset="0"/>
                  <a:cs typeface="Poppins" panose="00000500000000000000" pitchFamily="2" charset="0"/>
                </a:rPr>
                <a:t>. </a:t>
              </a:r>
            </a:p>
            <a:p>
              <a:endParaRPr lang="en-IN" sz="1600" dirty="0">
                <a:latin typeface="Poppins" panose="00000500000000000000" pitchFamily="2" charset="0"/>
                <a:ea typeface="Poppins"/>
                <a:cs typeface="Poppins" panose="00000500000000000000" pitchFamily="2" charset="0"/>
              </a:endParaRPr>
            </a:p>
            <a:p>
              <a:pPr marL="285750" indent="-285750">
                <a:buFont typeface="Arial" panose="020B0604020202020204" pitchFamily="34" charset="0"/>
                <a:buChar char="•"/>
              </a:pPr>
              <a:r>
                <a:rPr lang="en-IN" sz="1400" dirty="0">
                  <a:latin typeface="Poppins" panose="00000500000000000000" pitchFamily="2" charset="0"/>
                  <a:cs typeface="Poppins" panose="00000500000000000000" pitchFamily="2" charset="0"/>
                </a:rPr>
                <a:t>Hosted Cloud</a:t>
              </a:r>
            </a:p>
            <a:p>
              <a:pPr marL="285750" indent="-285750">
                <a:buFont typeface="Arial" panose="020B0604020202020204" pitchFamily="34" charset="0"/>
                <a:buChar char="•"/>
              </a:pPr>
              <a:r>
                <a:rPr lang="en-IN" sz="1400" dirty="0">
                  <a:latin typeface="Poppins" panose="00000500000000000000" pitchFamily="2" charset="0"/>
                  <a:cs typeface="Poppins" panose="00000500000000000000" pitchFamily="2" charset="0"/>
                </a:rPr>
                <a:t>Existing cloud partnership.</a:t>
              </a:r>
            </a:p>
            <a:p>
              <a:pPr marL="285750" indent="-285750">
                <a:buFont typeface="Arial" panose="020B0604020202020204" pitchFamily="34" charset="0"/>
                <a:buChar char="•"/>
              </a:pPr>
              <a:r>
                <a:rPr lang="en-IN" sz="1400" dirty="0">
                  <a:latin typeface="Poppins" panose="00000500000000000000" pitchFamily="2" charset="0"/>
                  <a:cs typeface="Poppins" panose="00000500000000000000" pitchFamily="2" charset="0"/>
                </a:rPr>
                <a:t>Automation or Manual</a:t>
              </a:r>
            </a:p>
          </p:txBody>
        </p:sp>
      </p:grpSp>
      <p:pic>
        <p:nvPicPr>
          <p:cNvPr id="9" name="Google Shape;10832;p58" descr="Blockchain Deployment and Management Platform | Zeeve">
            <a:extLst>
              <a:ext uri="{FF2B5EF4-FFF2-40B4-BE49-F238E27FC236}">
                <a16:creationId xmlns:a16="http://schemas.microsoft.com/office/drawing/2014/main" id="{38506FB6-BCB6-EACA-CF0A-BBC57D7F12F6}"/>
              </a:ext>
            </a:extLst>
          </p:cNvPr>
          <p:cNvPicPr preferRelativeResize="0"/>
          <p:nvPr/>
        </p:nvPicPr>
        <p:blipFill rotWithShape="1">
          <a:blip r:embed="rId7">
            <a:alphaModFix/>
          </a:blip>
          <a:srcRect l="28827" r="28827" b="42469"/>
          <a:stretch/>
        </p:blipFill>
        <p:spPr>
          <a:xfrm>
            <a:off x="11511805" y="6254512"/>
            <a:ext cx="554689" cy="513843"/>
          </a:xfrm>
          <a:prstGeom prst="rect">
            <a:avLst/>
          </a:prstGeom>
          <a:noFill/>
          <a:ln>
            <a:noFill/>
          </a:ln>
        </p:spPr>
      </p:pic>
      <p:cxnSp>
        <p:nvCxnSpPr>
          <p:cNvPr id="163" name="Straight Connector 162">
            <a:extLst>
              <a:ext uri="{FF2B5EF4-FFF2-40B4-BE49-F238E27FC236}">
                <a16:creationId xmlns:a16="http://schemas.microsoft.com/office/drawing/2014/main" id="{CEB34DC2-EDAD-B77A-A560-B656CB373CB8}"/>
              </a:ext>
            </a:extLst>
          </p:cNvPr>
          <p:cNvCxnSpPr>
            <a:cxnSpLocks/>
            <a:endCxn id="6" idx="4"/>
          </p:cNvCxnSpPr>
          <p:nvPr/>
        </p:nvCxnSpPr>
        <p:spPr>
          <a:xfrm>
            <a:off x="952554" y="2630855"/>
            <a:ext cx="12153" cy="975133"/>
          </a:xfrm>
          <a:prstGeom prst="line">
            <a:avLst/>
          </a:prstGeom>
        </p:spPr>
        <p:style>
          <a:lnRef idx="1">
            <a:schemeClr val="dk1"/>
          </a:lnRef>
          <a:fillRef idx="0">
            <a:schemeClr val="dk1"/>
          </a:fillRef>
          <a:effectRef idx="0">
            <a:schemeClr val="dk1"/>
          </a:effectRef>
          <a:fontRef idx="minor">
            <a:schemeClr val="tx1"/>
          </a:fontRef>
        </p:style>
      </p:cxnSp>
      <p:sp>
        <p:nvSpPr>
          <p:cNvPr id="164" name="Oval 163">
            <a:extLst>
              <a:ext uri="{FF2B5EF4-FFF2-40B4-BE49-F238E27FC236}">
                <a16:creationId xmlns:a16="http://schemas.microsoft.com/office/drawing/2014/main" id="{B07AF273-48E3-A68A-7A43-F08BC16255CA}"/>
              </a:ext>
            </a:extLst>
          </p:cNvPr>
          <p:cNvSpPr/>
          <p:nvPr/>
        </p:nvSpPr>
        <p:spPr>
          <a:xfrm>
            <a:off x="886127" y="2629789"/>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6" name="Oval 5">
            <a:extLst>
              <a:ext uri="{FF2B5EF4-FFF2-40B4-BE49-F238E27FC236}">
                <a16:creationId xmlns:a16="http://schemas.microsoft.com/office/drawing/2014/main" id="{80EB9284-8E8C-73F8-0289-F9D84B91C175}"/>
              </a:ext>
            </a:extLst>
          </p:cNvPr>
          <p:cNvSpPr/>
          <p:nvPr/>
        </p:nvSpPr>
        <p:spPr>
          <a:xfrm>
            <a:off x="894925" y="3466424"/>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7" name="Oval 6">
            <a:extLst>
              <a:ext uri="{FF2B5EF4-FFF2-40B4-BE49-F238E27FC236}">
                <a16:creationId xmlns:a16="http://schemas.microsoft.com/office/drawing/2014/main" id="{7F90D6F2-802C-8BDB-476C-38937AEFA55E}"/>
              </a:ext>
            </a:extLst>
          </p:cNvPr>
          <p:cNvSpPr/>
          <p:nvPr/>
        </p:nvSpPr>
        <p:spPr>
          <a:xfrm>
            <a:off x="1144541" y="4389426"/>
            <a:ext cx="110249" cy="114980"/>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12" name="Oval 11">
            <a:extLst>
              <a:ext uri="{FF2B5EF4-FFF2-40B4-BE49-F238E27FC236}">
                <a16:creationId xmlns:a16="http://schemas.microsoft.com/office/drawing/2014/main" id="{CF44A041-84BF-F1B5-A64B-782AE076D4CB}"/>
              </a:ext>
            </a:extLst>
          </p:cNvPr>
          <p:cNvSpPr/>
          <p:nvPr/>
        </p:nvSpPr>
        <p:spPr>
          <a:xfrm>
            <a:off x="1150637" y="4602786"/>
            <a:ext cx="110249" cy="114980"/>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13" name="Oval 12">
            <a:extLst>
              <a:ext uri="{FF2B5EF4-FFF2-40B4-BE49-F238E27FC236}">
                <a16:creationId xmlns:a16="http://schemas.microsoft.com/office/drawing/2014/main" id="{B8CA818A-AB07-E132-D28B-6E8CEC2321F6}"/>
              </a:ext>
            </a:extLst>
          </p:cNvPr>
          <p:cNvSpPr/>
          <p:nvPr/>
        </p:nvSpPr>
        <p:spPr>
          <a:xfrm>
            <a:off x="1144541" y="4157778"/>
            <a:ext cx="110249" cy="114980"/>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86"/>
        <p:cNvGrpSpPr/>
        <p:nvPr/>
      </p:nvGrpSpPr>
      <p:grpSpPr>
        <a:xfrm>
          <a:off x="0" y="0"/>
          <a:ext cx="0" cy="0"/>
          <a:chOff x="0" y="0"/>
          <a:chExt cx="0" cy="0"/>
        </a:xfrm>
      </p:grpSpPr>
      <p:sp>
        <p:nvSpPr>
          <p:cNvPr id="6905" name="Freeform: Shape 33">
            <a:extLst>
              <a:ext uri="{FF2B5EF4-FFF2-40B4-BE49-F238E27FC236}">
                <a16:creationId xmlns:a16="http://schemas.microsoft.com/office/drawing/2014/main" id="{B88865CF-282D-2029-7D06-72E8C61DBBF3}"/>
              </a:ext>
            </a:extLst>
          </p:cNvPr>
          <p:cNvSpPr/>
          <p:nvPr/>
        </p:nvSpPr>
        <p:spPr>
          <a:xfrm>
            <a:off x="2275390" y="5194405"/>
            <a:ext cx="7362817" cy="1677383"/>
          </a:xfrm>
          <a:custGeom>
            <a:avLst/>
            <a:gdLst>
              <a:gd name="connsiteX0" fmla="*/ 0 w 7362817"/>
              <a:gd name="connsiteY0" fmla="*/ 0 h 1677383"/>
              <a:gd name="connsiteX1" fmla="*/ 4880287 w 7362817"/>
              <a:gd name="connsiteY1" fmla="*/ 0 h 1677383"/>
              <a:gd name="connsiteX2" fmla="*/ 7347425 w 7362817"/>
              <a:gd name="connsiteY2" fmla="*/ 1635329 h 1677383"/>
              <a:gd name="connsiteX3" fmla="*/ 7362817 w 7362817"/>
              <a:gd name="connsiteY3" fmla="*/ 1677383 h 1677383"/>
              <a:gd name="connsiteX4" fmla="*/ 0 w 7362817"/>
              <a:gd name="connsiteY4" fmla="*/ 1677383 h 167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17" h="1677383">
                <a:moveTo>
                  <a:pt x="0" y="0"/>
                </a:moveTo>
                <a:lnTo>
                  <a:pt x="4880287" y="0"/>
                </a:lnTo>
                <a:cubicBezTo>
                  <a:pt x="5989366" y="0"/>
                  <a:pt x="6940950" y="674315"/>
                  <a:pt x="7347425" y="1635329"/>
                </a:cubicBezTo>
                <a:lnTo>
                  <a:pt x="7362817" y="1677383"/>
                </a:lnTo>
                <a:lnTo>
                  <a:pt x="0" y="1677383"/>
                </a:lnTo>
                <a:close/>
              </a:path>
            </a:pathLst>
          </a:custGeom>
          <a:gradFill flip="none" rotWithShape="1">
            <a:gsLst>
              <a:gs pos="0">
                <a:srgbClr val="2EB5B2">
                  <a:alpha val="23000"/>
                </a:srgbClr>
              </a:gs>
              <a:gs pos="100000">
                <a:srgbClr val="0489B2">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06" name="Freeform: Shape 36">
            <a:extLst>
              <a:ext uri="{FF2B5EF4-FFF2-40B4-BE49-F238E27FC236}">
                <a16:creationId xmlns:a16="http://schemas.microsoft.com/office/drawing/2014/main" id="{70AA9B51-3E8F-A360-D05A-2ED69145F60A}"/>
              </a:ext>
            </a:extLst>
          </p:cNvPr>
          <p:cNvSpPr/>
          <p:nvPr/>
        </p:nvSpPr>
        <p:spPr>
          <a:xfrm>
            <a:off x="0" y="3330365"/>
            <a:ext cx="8608328" cy="3541423"/>
          </a:xfrm>
          <a:custGeom>
            <a:avLst/>
            <a:gdLst>
              <a:gd name="connsiteX0" fmla="*/ 0 w 8608328"/>
              <a:gd name="connsiteY0" fmla="*/ 0 h 1677383"/>
              <a:gd name="connsiteX1" fmla="*/ 1245511 w 8608328"/>
              <a:gd name="connsiteY1" fmla="*/ 0 h 1677383"/>
              <a:gd name="connsiteX2" fmla="*/ 4880287 w 8608328"/>
              <a:gd name="connsiteY2" fmla="*/ 0 h 1677383"/>
              <a:gd name="connsiteX3" fmla="*/ 6125798 w 8608328"/>
              <a:gd name="connsiteY3" fmla="*/ 0 h 1677383"/>
              <a:gd name="connsiteX4" fmla="*/ 8592936 w 8608328"/>
              <a:gd name="connsiteY4" fmla="*/ 1635329 h 1677383"/>
              <a:gd name="connsiteX5" fmla="*/ 8608328 w 8608328"/>
              <a:gd name="connsiteY5" fmla="*/ 1677383 h 1677383"/>
              <a:gd name="connsiteX6" fmla="*/ 7362817 w 8608328"/>
              <a:gd name="connsiteY6" fmla="*/ 1677383 h 1677383"/>
              <a:gd name="connsiteX7" fmla="*/ 1245511 w 8608328"/>
              <a:gd name="connsiteY7" fmla="*/ 1677383 h 1677383"/>
              <a:gd name="connsiteX8" fmla="*/ 0 w 8608328"/>
              <a:gd name="connsiteY8" fmla="*/ 1677383 h 167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8328" h="1677383">
                <a:moveTo>
                  <a:pt x="0" y="0"/>
                </a:moveTo>
                <a:lnTo>
                  <a:pt x="1245511" y="0"/>
                </a:lnTo>
                <a:lnTo>
                  <a:pt x="4880287" y="0"/>
                </a:lnTo>
                <a:lnTo>
                  <a:pt x="6125798" y="0"/>
                </a:lnTo>
                <a:cubicBezTo>
                  <a:pt x="7234877" y="0"/>
                  <a:pt x="8186461" y="674315"/>
                  <a:pt x="8592936" y="1635329"/>
                </a:cubicBezTo>
                <a:lnTo>
                  <a:pt x="8608328" y="1677383"/>
                </a:lnTo>
                <a:lnTo>
                  <a:pt x="7362817" y="1677383"/>
                </a:lnTo>
                <a:lnTo>
                  <a:pt x="1245511" y="1677383"/>
                </a:lnTo>
                <a:lnTo>
                  <a:pt x="0" y="1677383"/>
                </a:lnTo>
                <a:close/>
              </a:path>
            </a:pathLst>
          </a:custGeom>
          <a:gradFill flip="none" rotWithShape="1">
            <a:gsLst>
              <a:gs pos="0">
                <a:srgbClr val="2EB5B2">
                  <a:alpha val="23000"/>
                </a:srgbClr>
              </a:gs>
              <a:gs pos="100000">
                <a:srgbClr val="0489B2">
                  <a:alpha val="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87" name="Google Shape;6687;p34"/>
          <p:cNvSpPr/>
          <p:nvPr/>
        </p:nvSpPr>
        <p:spPr>
          <a:xfrm>
            <a:off x="0" y="1168275"/>
            <a:ext cx="12192000" cy="1980237"/>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gradFill>
            <a:gsLst>
              <a:gs pos="0">
                <a:srgbClr val="2EB5B2">
                  <a:alpha val="47450"/>
                </a:srgbClr>
              </a:gs>
              <a:gs pos="100000">
                <a:srgbClr val="0489B2">
                  <a:alpha val="0"/>
                </a:srgbClr>
              </a:gs>
            </a:gsLst>
            <a:path path="circle">
              <a:fillToRect l="100000" t="100000"/>
            </a:path>
            <a:tileRect r="-100000" b="-100000"/>
          </a:grad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sp>
        <p:nvSpPr>
          <p:cNvPr id="6688" name="Google Shape;6688;p34"/>
          <p:cNvSpPr/>
          <p:nvPr/>
        </p:nvSpPr>
        <p:spPr>
          <a:xfrm>
            <a:off x="0" y="2"/>
            <a:ext cx="12192000" cy="3015589"/>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blipFill rotWithShape="1">
            <a:blip r:embed="rId3">
              <a:alphaModFix/>
            </a:blip>
            <a:stretch>
              <a:fillRect/>
            </a:stretch>
          </a:blip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sp>
        <p:nvSpPr>
          <p:cNvPr id="6689" name="Google Shape;6689;p34"/>
          <p:cNvSpPr/>
          <p:nvPr/>
        </p:nvSpPr>
        <p:spPr>
          <a:xfrm>
            <a:off x="0" y="2"/>
            <a:ext cx="12192000" cy="3015589"/>
          </a:xfrm>
          <a:custGeom>
            <a:avLst/>
            <a:gdLst/>
            <a:ahLst/>
            <a:cxnLst/>
            <a:rect l="l" t="t" r="r" b="b"/>
            <a:pathLst>
              <a:path w="12192000" h="3015589" extrusionOk="0">
                <a:moveTo>
                  <a:pt x="0" y="0"/>
                </a:moveTo>
                <a:lnTo>
                  <a:pt x="12192000" y="0"/>
                </a:lnTo>
                <a:lnTo>
                  <a:pt x="12192000" y="2740722"/>
                </a:lnTo>
                <a:lnTo>
                  <a:pt x="11214552" y="2826761"/>
                </a:lnTo>
                <a:cubicBezTo>
                  <a:pt x="9641315" y="2948352"/>
                  <a:pt x="7911629" y="3015589"/>
                  <a:pt x="6096001" y="3015589"/>
                </a:cubicBezTo>
                <a:cubicBezTo>
                  <a:pt x="4280373" y="3015589"/>
                  <a:pt x="2550687" y="2948352"/>
                  <a:pt x="977450" y="2826761"/>
                </a:cubicBezTo>
                <a:lnTo>
                  <a:pt x="0" y="2740722"/>
                </a:lnTo>
                <a:close/>
              </a:path>
            </a:pathLst>
          </a:custGeom>
          <a:solidFill>
            <a:srgbClr val="172430">
              <a:alpha val="85490"/>
            </a:srgbClr>
          </a:solid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Calibri"/>
              <a:ea typeface="Calibri"/>
              <a:cs typeface="Calibri"/>
              <a:sym typeface="Calibri"/>
            </a:endParaRPr>
          </a:p>
        </p:txBody>
      </p:sp>
      <p:pic>
        <p:nvPicPr>
          <p:cNvPr id="6690" name="Google Shape;6690;p34" descr="Blockchain Deployment and Management Platform | Zeeve"/>
          <p:cNvPicPr preferRelativeResize="0"/>
          <p:nvPr/>
        </p:nvPicPr>
        <p:blipFill rotWithShape="1">
          <a:blip r:embed="rId4">
            <a:alphaModFix/>
          </a:blip>
          <a:srcRect l="28827" r="28827" b="42469"/>
          <a:stretch/>
        </p:blipFill>
        <p:spPr>
          <a:xfrm>
            <a:off x="11511805" y="6254512"/>
            <a:ext cx="554689" cy="513843"/>
          </a:xfrm>
          <a:prstGeom prst="rect">
            <a:avLst/>
          </a:prstGeom>
          <a:noFill/>
          <a:ln>
            <a:noFill/>
          </a:ln>
        </p:spPr>
      </p:pic>
      <p:grpSp>
        <p:nvGrpSpPr>
          <p:cNvPr id="6692" name="Google Shape;6692;p34"/>
          <p:cNvGrpSpPr/>
          <p:nvPr/>
        </p:nvGrpSpPr>
        <p:grpSpPr>
          <a:xfrm>
            <a:off x="11277444" y="131477"/>
            <a:ext cx="783937" cy="1313776"/>
            <a:chOff x="5895975" y="3095625"/>
            <a:chExt cx="400240" cy="670750"/>
          </a:xfrm>
        </p:grpSpPr>
        <p:grpSp>
          <p:nvGrpSpPr>
            <p:cNvPr id="6693" name="Google Shape;6693;p34"/>
            <p:cNvGrpSpPr/>
            <p:nvPr/>
          </p:nvGrpSpPr>
          <p:grpSpPr>
            <a:xfrm>
              <a:off x="5895975" y="3095625"/>
              <a:ext cx="400240" cy="30861"/>
              <a:chOff x="5895975" y="3095625"/>
              <a:chExt cx="400240" cy="30861"/>
            </a:xfrm>
          </p:grpSpPr>
          <p:sp>
            <p:nvSpPr>
              <p:cNvPr id="6694" name="Google Shape;6694;p34"/>
              <p:cNvSpPr/>
              <p:nvPr/>
            </p:nvSpPr>
            <p:spPr>
              <a:xfrm>
                <a:off x="6265354" y="3095625"/>
                <a:ext cx="30861" cy="30861"/>
              </a:xfrm>
              <a:custGeom>
                <a:avLst/>
                <a:gdLst/>
                <a:ahLst/>
                <a:cxnLst/>
                <a:rect l="l" t="t" r="r" b="b"/>
                <a:pathLst>
                  <a:path w="30861" h="30861" extrusionOk="0">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5" name="Google Shape;6695;p34"/>
              <p:cNvSpPr/>
              <p:nvPr/>
            </p:nvSpPr>
            <p:spPr>
              <a:xfrm>
                <a:off x="6142291" y="3095625"/>
                <a:ext cx="30860" cy="30861"/>
              </a:xfrm>
              <a:custGeom>
                <a:avLst/>
                <a:gdLst/>
                <a:ahLst/>
                <a:cxnLst/>
                <a:rect l="l" t="t" r="r" b="b"/>
                <a:pathLst>
                  <a:path w="30860" h="30861" extrusionOk="0">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6" name="Google Shape;6696;p34"/>
              <p:cNvSpPr/>
              <p:nvPr/>
            </p:nvSpPr>
            <p:spPr>
              <a:xfrm>
                <a:off x="6019133" y="3095625"/>
                <a:ext cx="30860" cy="30861"/>
              </a:xfrm>
              <a:custGeom>
                <a:avLst/>
                <a:gdLst/>
                <a:ahLst/>
                <a:cxnLst/>
                <a:rect l="l" t="t" r="r" b="b"/>
                <a:pathLst>
                  <a:path w="30860" h="30861" extrusionOk="0">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697" name="Google Shape;6697;p34"/>
              <p:cNvSpPr/>
              <p:nvPr/>
            </p:nvSpPr>
            <p:spPr>
              <a:xfrm>
                <a:off x="5895975" y="3095625"/>
                <a:ext cx="30861" cy="30861"/>
              </a:xfrm>
              <a:custGeom>
                <a:avLst/>
                <a:gdLst/>
                <a:ahLst/>
                <a:cxnLst/>
                <a:rect l="l" t="t" r="r" b="b"/>
                <a:pathLst>
                  <a:path w="30861" h="30861" extrusionOk="0">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698" name="Google Shape;6698;p34"/>
            <p:cNvGrpSpPr/>
            <p:nvPr/>
          </p:nvGrpSpPr>
          <p:grpSpPr>
            <a:xfrm>
              <a:off x="5895975" y="3223545"/>
              <a:ext cx="400239" cy="30956"/>
              <a:chOff x="5895975" y="3223545"/>
              <a:chExt cx="400239" cy="30956"/>
            </a:xfrm>
          </p:grpSpPr>
          <p:sp>
            <p:nvSpPr>
              <p:cNvPr id="6699" name="Google Shape;6699;p34"/>
              <p:cNvSpPr/>
              <p:nvPr/>
            </p:nvSpPr>
            <p:spPr>
              <a:xfrm>
                <a:off x="6265354" y="3223641"/>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0" name="Google Shape;6700;p34"/>
              <p:cNvSpPr/>
              <p:nvPr/>
            </p:nvSpPr>
            <p:spPr>
              <a:xfrm>
                <a:off x="6142291" y="3223641"/>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1" name="Google Shape;6701;p34"/>
              <p:cNvSpPr/>
              <p:nvPr/>
            </p:nvSpPr>
            <p:spPr>
              <a:xfrm>
                <a:off x="6019133" y="3223545"/>
                <a:ext cx="30860" cy="30860"/>
              </a:xfrm>
              <a:custGeom>
                <a:avLst/>
                <a:gdLst/>
                <a:ahLst/>
                <a:cxnLst/>
                <a:rect l="l" t="t" r="r" b="b"/>
                <a:pathLst>
                  <a:path w="30860" h="30860" extrusionOk="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2" name="Google Shape;6702;p34"/>
              <p:cNvSpPr/>
              <p:nvPr/>
            </p:nvSpPr>
            <p:spPr>
              <a:xfrm>
                <a:off x="5895975" y="3223641"/>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03" name="Google Shape;6703;p34"/>
            <p:cNvGrpSpPr/>
            <p:nvPr/>
          </p:nvGrpSpPr>
          <p:grpSpPr>
            <a:xfrm>
              <a:off x="5895975" y="3351561"/>
              <a:ext cx="400240" cy="30860"/>
              <a:chOff x="5895975" y="3351561"/>
              <a:chExt cx="400240" cy="30860"/>
            </a:xfrm>
          </p:grpSpPr>
          <p:sp>
            <p:nvSpPr>
              <p:cNvPr id="6704" name="Google Shape;6704;p34"/>
              <p:cNvSpPr/>
              <p:nvPr/>
            </p:nvSpPr>
            <p:spPr>
              <a:xfrm>
                <a:off x="6265354" y="3351561"/>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5" name="Google Shape;6705;p34"/>
              <p:cNvSpPr/>
              <p:nvPr/>
            </p:nvSpPr>
            <p:spPr>
              <a:xfrm>
                <a:off x="6142291" y="3351561"/>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6" name="Google Shape;6706;p34"/>
              <p:cNvSpPr/>
              <p:nvPr/>
            </p:nvSpPr>
            <p:spPr>
              <a:xfrm>
                <a:off x="6019133" y="3351561"/>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07" name="Google Shape;6707;p34"/>
              <p:cNvSpPr/>
              <p:nvPr/>
            </p:nvSpPr>
            <p:spPr>
              <a:xfrm>
                <a:off x="5895975" y="3351561"/>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08" name="Google Shape;6708;p34"/>
            <p:cNvGrpSpPr/>
            <p:nvPr/>
          </p:nvGrpSpPr>
          <p:grpSpPr>
            <a:xfrm>
              <a:off x="5895975" y="3479577"/>
              <a:ext cx="400239" cy="30860"/>
              <a:chOff x="5895975" y="3479577"/>
              <a:chExt cx="400239" cy="30860"/>
            </a:xfrm>
          </p:grpSpPr>
          <p:sp>
            <p:nvSpPr>
              <p:cNvPr id="6709" name="Google Shape;6709;p34"/>
              <p:cNvSpPr/>
              <p:nvPr/>
            </p:nvSpPr>
            <p:spPr>
              <a:xfrm>
                <a:off x="6265354" y="3479577"/>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0" name="Google Shape;6710;p34"/>
              <p:cNvSpPr/>
              <p:nvPr/>
            </p:nvSpPr>
            <p:spPr>
              <a:xfrm>
                <a:off x="6142291" y="3479577"/>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1" name="Google Shape;6711;p34"/>
              <p:cNvSpPr/>
              <p:nvPr/>
            </p:nvSpPr>
            <p:spPr>
              <a:xfrm>
                <a:off x="6019133" y="3479577"/>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2" name="Google Shape;6712;p34"/>
              <p:cNvSpPr/>
              <p:nvPr/>
            </p:nvSpPr>
            <p:spPr>
              <a:xfrm>
                <a:off x="5895975" y="3479577"/>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13" name="Google Shape;6713;p34"/>
            <p:cNvGrpSpPr/>
            <p:nvPr/>
          </p:nvGrpSpPr>
          <p:grpSpPr>
            <a:xfrm>
              <a:off x="5895975" y="3607498"/>
              <a:ext cx="400240" cy="30860"/>
              <a:chOff x="5895975" y="3607498"/>
              <a:chExt cx="400240" cy="30860"/>
            </a:xfrm>
          </p:grpSpPr>
          <p:sp>
            <p:nvSpPr>
              <p:cNvPr id="6714" name="Google Shape;6714;p34"/>
              <p:cNvSpPr/>
              <p:nvPr/>
            </p:nvSpPr>
            <p:spPr>
              <a:xfrm>
                <a:off x="6265354" y="3607498"/>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5" name="Google Shape;6715;p34"/>
              <p:cNvSpPr/>
              <p:nvPr/>
            </p:nvSpPr>
            <p:spPr>
              <a:xfrm>
                <a:off x="6142291" y="3607498"/>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6" name="Google Shape;6716;p34"/>
              <p:cNvSpPr/>
              <p:nvPr/>
            </p:nvSpPr>
            <p:spPr>
              <a:xfrm>
                <a:off x="6019133" y="3607498"/>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17" name="Google Shape;6717;p34"/>
              <p:cNvSpPr/>
              <p:nvPr/>
            </p:nvSpPr>
            <p:spPr>
              <a:xfrm>
                <a:off x="5895975" y="3607498"/>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18" name="Google Shape;6718;p34"/>
            <p:cNvGrpSpPr/>
            <p:nvPr/>
          </p:nvGrpSpPr>
          <p:grpSpPr>
            <a:xfrm>
              <a:off x="5895975" y="3735514"/>
              <a:ext cx="400239" cy="30861"/>
              <a:chOff x="5895975" y="3735514"/>
              <a:chExt cx="400239" cy="30861"/>
            </a:xfrm>
          </p:grpSpPr>
          <p:sp>
            <p:nvSpPr>
              <p:cNvPr id="6719" name="Google Shape;6719;p34"/>
              <p:cNvSpPr/>
              <p:nvPr/>
            </p:nvSpPr>
            <p:spPr>
              <a:xfrm>
                <a:off x="6265354" y="3735514"/>
                <a:ext cx="30860" cy="30861"/>
              </a:xfrm>
              <a:custGeom>
                <a:avLst/>
                <a:gdLst/>
                <a:ahLst/>
                <a:cxnLst/>
                <a:rect l="l" t="t" r="r" b="b"/>
                <a:pathLst>
                  <a:path w="30860" h="30861" extrusionOk="0">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0" name="Google Shape;6720;p34"/>
              <p:cNvSpPr/>
              <p:nvPr/>
            </p:nvSpPr>
            <p:spPr>
              <a:xfrm>
                <a:off x="6142291" y="3735514"/>
                <a:ext cx="30861" cy="30861"/>
              </a:xfrm>
              <a:custGeom>
                <a:avLst/>
                <a:gdLst/>
                <a:ahLst/>
                <a:cxnLst/>
                <a:rect l="l" t="t" r="r" b="b"/>
                <a:pathLst>
                  <a:path w="30861" h="30861" extrusionOk="0">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1" name="Google Shape;6721;p34"/>
              <p:cNvSpPr/>
              <p:nvPr/>
            </p:nvSpPr>
            <p:spPr>
              <a:xfrm>
                <a:off x="6019133" y="3735514"/>
                <a:ext cx="30860" cy="30860"/>
              </a:xfrm>
              <a:custGeom>
                <a:avLst/>
                <a:gdLst/>
                <a:ahLst/>
                <a:cxnLst/>
                <a:rect l="l" t="t" r="r" b="b"/>
                <a:pathLst>
                  <a:path w="30860" h="30860" extrusionOk="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22" name="Google Shape;6722;p34"/>
              <p:cNvSpPr/>
              <p:nvPr/>
            </p:nvSpPr>
            <p:spPr>
              <a:xfrm>
                <a:off x="5895975" y="3735514"/>
                <a:ext cx="30861" cy="30861"/>
              </a:xfrm>
              <a:custGeom>
                <a:avLst/>
                <a:gdLst/>
                <a:ahLst/>
                <a:cxnLst/>
                <a:rect l="l" t="t" r="r" b="b"/>
                <a:pathLst>
                  <a:path w="30861" h="30861" extrusionOk="0">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26" name="Google Shape;6726;p34"/>
          <p:cNvGrpSpPr/>
          <p:nvPr/>
        </p:nvGrpSpPr>
        <p:grpSpPr>
          <a:xfrm>
            <a:off x="3685391" y="798535"/>
            <a:ext cx="8250984" cy="5772460"/>
            <a:chOff x="4738717" y="1085737"/>
            <a:chExt cx="8039805" cy="6184779"/>
          </a:xfrm>
        </p:grpSpPr>
        <p:grpSp>
          <p:nvGrpSpPr>
            <p:cNvPr id="6727" name="Google Shape;6727;p34"/>
            <p:cNvGrpSpPr/>
            <p:nvPr/>
          </p:nvGrpSpPr>
          <p:grpSpPr>
            <a:xfrm>
              <a:off x="5493340" y="1085737"/>
              <a:ext cx="6927692" cy="6009013"/>
              <a:chOff x="5493340" y="1085737"/>
              <a:chExt cx="6927692" cy="6009013"/>
            </a:xfrm>
          </p:grpSpPr>
          <p:grpSp>
            <p:nvGrpSpPr>
              <p:cNvPr id="6728" name="Google Shape;6728;p34"/>
              <p:cNvGrpSpPr/>
              <p:nvPr/>
            </p:nvGrpSpPr>
            <p:grpSpPr>
              <a:xfrm>
                <a:off x="5493340" y="4452010"/>
                <a:ext cx="4134592" cy="2642740"/>
                <a:chOff x="5493340" y="4452010"/>
                <a:chExt cx="4134592" cy="2642740"/>
              </a:xfrm>
            </p:grpSpPr>
            <p:grpSp>
              <p:nvGrpSpPr>
                <p:cNvPr id="6729" name="Google Shape;6729;p34"/>
                <p:cNvGrpSpPr/>
                <p:nvPr/>
              </p:nvGrpSpPr>
              <p:grpSpPr>
                <a:xfrm>
                  <a:off x="5523808" y="4487071"/>
                  <a:ext cx="4104124" cy="2570321"/>
                  <a:chOff x="5523808" y="4487071"/>
                  <a:chExt cx="4104124" cy="2570321"/>
                </a:xfrm>
              </p:grpSpPr>
              <p:sp>
                <p:nvSpPr>
                  <p:cNvPr id="6730" name="Google Shape;6730;p34"/>
                  <p:cNvSpPr/>
                  <p:nvPr/>
                </p:nvSpPr>
                <p:spPr>
                  <a:xfrm>
                    <a:off x="6509955" y="4869833"/>
                    <a:ext cx="1065761" cy="219858"/>
                  </a:xfrm>
                  <a:custGeom>
                    <a:avLst/>
                    <a:gdLst/>
                    <a:ahLst/>
                    <a:cxnLst/>
                    <a:rect l="l" t="t" r="r" b="b"/>
                    <a:pathLst>
                      <a:path w="1065761" h="219858" extrusionOk="0">
                        <a:moveTo>
                          <a:pt x="1065762" y="218634"/>
                        </a:moveTo>
                        <a:lnTo>
                          <a:pt x="306" y="0"/>
                        </a:lnTo>
                        <a:lnTo>
                          <a:pt x="0" y="1378"/>
                        </a:lnTo>
                        <a:lnTo>
                          <a:pt x="1065456" y="219859"/>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1" name="Google Shape;6731;p34"/>
                  <p:cNvSpPr/>
                  <p:nvPr/>
                </p:nvSpPr>
                <p:spPr>
                  <a:xfrm>
                    <a:off x="7574798" y="5088160"/>
                    <a:ext cx="2051297" cy="1969232"/>
                  </a:xfrm>
                  <a:custGeom>
                    <a:avLst/>
                    <a:gdLst/>
                    <a:ahLst/>
                    <a:cxnLst/>
                    <a:rect l="l" t="t" r="r" b="b"/>
                    <a:pathLst>
                      <a:path w="2051297" h="1969232" extrusionOk="0">
                        <a:moveTo>
                          <a:pt x="192453" y="1968468"/>
                        </a:moveTo>
                        <a:lnTo>
                          <a:pt x="191534" y="1969233"/>
                        </a:lnTo>
                        <a:lnTo>
                          <a:pt x="153" y="919"/>
                        </a:lnTo>
                        <a:lnTo>
                          <a:pt x="0" y="0"/>
                        </a:lnTo>
                        <a:lnTo>
                          <a:pt x="2049919" y="491926"/>
                        </a:lnTo>
                        <a:lnTo>
                          <a:pt x="2051297" y="492232"/>
                        </a:lnTo>
                        <a:lnTo>
                          <a:pt x="192453" y="1968468"/>
                        </a:lnTo>
                        <a:close/>
                        <a:moveTo>
                          <a:pt x="192606" y="1966630"/>
                        </a:moveTo>
                        <a:lnTo>
                          <a:pt x="2048388" y="492997"/>
                        </a:lnTo>
                        <a:lnTo>
                          <a:pt x="1684" y="1837"/>
                        </a:lnTo>
                        <a:lnTo>
                          <a:pt x="192606" y="1966630"/>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2" name="Google Shape;6732;p34"/>
                  <p:cNvSpPr/>
                  <p:nvPr/>
                </p:nvSpPr>
                <p:spPr>
                  <a:xfrm>
                    <a:off x="7574339" y="4487071"/>
                    <a:ext cx="2053593" cy="1095158"/>
                  </a:xfrm>
                  <a:custGeom>
                    <a:avLst/>
                    <a:gdLst/>
                    <a:ahLst/>
                    <a:cxnLst/>
                    <a:rect l="l" t="t" r="r" b="b"/>
                    <a:pathLst>
                      <a:path w="2053593" h="1095158" extrusionOk="0">
                        <a:moveTo>
                          <a:pt x="1072" y="602620"/>
                        </a:moveTo>
                        <a:lnTo>
                          <a:pt x="0" y="602314"/>
                        </a:lnTo>
                        <a:lnTo>
                          <a:pt x="547196" y="459"/>
                        </a:lnTo>
                        <a:lnTo>
                          <a:pt x="547655" y="0"/>
                        </a:lnTo>
                        <a:lnTo>
                          <a:pt x="2050838" y="1093168"/>
                        </a:lnTo>
                        <a:lnTo>
                          <a:pt x="2053594" y="1095158"/>
                        </a:lnTo>
                        <a:lnTo>
                          <a:pt x="1072" y="602620"/>
                        </a:lnTo>
                        <a:close/>
                        <a:moveTo>
                          <a:pt x="2047163" y="1092249"/>
                        </a:moveTo>
                        <a:lnTo>
                          <a:pt x="547809" y="1837"/>
                        </a:lnTo>
                        <a:lnTo>
                          <a:pt x="2603" y="601549"/>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3" name="Google Shape;6733;p34"/>
                  <p:cNvSpPr/>
                  <p:nvPr/>
                </p:nvSpPr>
                <p:spPr>
                  <a:xfrm>
                    <a:off x="5523808" y="4869833"/>
                    <a:ext cx="2053899" cy="1068058"/>
                  </a:xfrm>
                  <a:custGeom>
                    <a:avLst/>
                    <a:gdLst/>
                    <a:ahLst/>
                    <a:cxnLst/>
                    <a:rect l="l" t="t" r="r" b="b"/>
                    <a:pathLst>
                      <a:path w="2053899" h="1068058" extrusionOk="0">
                        <a:moveTo>
                          <a:pt x="2909" y="1066834"/>
                        </a:moveTo>
                        <a:lnTo>
                          <a:pt x="0" y="1068059"/>
                        </a:lnTo>
                        <a:lnTo>
                          <a:pt x="985841" y="0"/>
                        </a:lnTo>
                        <a:lnTo>
                          <a:pt x="2051756" y="218634"/>
                        </a:lnTo>
                        <a:lnTo>
                          <a:pt x="2053900" y="219093"/>
                        </a:lnTo>
                        <a:lnTo>
                          <a:pt x="2909" y="1066834"/>
                        </a:lnTo>
                        <a:close/>
                        <a:moveTo>
                          <a:pt x="5359" y="1064384"/>
                        </a:moveTo>
                        <a:lnTo>
                          <a:pt x="2049460" y="219552"/>
                        </a:lnTo>
                        <a:lnTo>
                          <a:pt x="986454" y="1531"/>
                        </a:lnTo>
                        <a:lnTo>
                          <a:pt x="5359" y="106438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4" name="Google Shape;6734;p34"/>
                  <p:cNvSpPr/>
                  <p:nvPr/>
                </p:nvSpPr>
                <p:spPr>
                  <a:xfrm>
                    <a:off x="5524879" y="5088160"/>
                    <a:ext cx="2242831" cy="1969079"/>
                  </a:xfrm>
                  <a:custGeom>
                    <a:avLst/>
                    <a:gdLst/>
                    <a:ahLst/>
                    <a:cxnLst/>
                    <a:rect l="l" t="t" r="r" b="b"/>
                    <a:pathLst>
                      <a:path w="2242831" h="1969079" extrusionOk="0">
                        <a:moveTo>
                          <a:pt x="2242678" y="1967855"/>
                        </a:moveTo>
                        <a:lnTo>
                          <a:pt x="2242831" y="1969080"/>
                        </a:lnTo>
                        <a:lnTo>
                          <a:pt x="1378" y="848353"/>
                        </a:lnTo>
                        <a:lnTo>
                          <a:pt x="0" y="847741"/>
                        </a:lnTo>
                        <a:lnTo>
                          <a:pt x="2050379" y="306"/>
                        </a:lnTo>
                        <a:lnTo>
                          <a:pt x="2051297" y="0"/>
                        </a:lnTo>
                        <a:lnTo>
                          <a:pt x="2242678" y="1967855"/>
                        </a:lnTo>
                        <a:close/>
                        <a:moveTo>
                          <a:pt x="2241147" y="1966783"/>
                        </a:moveTo>
                        <a:lnTo>
                          <a:pt x="2050072" y="1837"/>
                        </a:lnTo>
                        <a:lnTo>
                          <a:pt x="3215" y="847894"/>
                        </a:lnTo>
                        <a:lnTo>
                          <a:pt x="2241147" y="19667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35" name="Google Shape;6735;p34"/>
                <p:cNvGrpSpPr/>
                <p:nvPr/>
              </p:nvGrpSpPr>
              <p:grpSpPr>
                <a:xfrm>
                  <a:off x="5493340" y="4452010"/>
                  <a:ext cx="2664634" cy="2642740"/>
                  <a:chOff x="5493340" y="4452010"/>
                  <a:chExt cx="2664634" cy="2642740"/>
                </a:xfrm>
              </p:grpSpPr>
              <p:sp>
                <p:nvSpPr>
                  <p:cNvPr id="6736" name="Google Shape;6736;p34"/>
                  <p:cNvSpPr/>
                  <p:nvPr/>
                </p:nvSpPr>
                <p:spPr>
                  <a:xfrm>
                    <a:off x="5493340" y="5902830"/>
                    <a:ext cx="66447" cy="66447"/>
                  </a:xfrm>
                  <a:custGeom>
                    <a:avLst/>
                    <a:gdLst/>
                    <a:ahLst/>
                    <a:cxnLst/>
                    <a:rect l="l" t="t" r="r" b="b"/>
                    <a:pathLst>
                      <a:path w="66447" h="66447" extrusionOk="0">
                        <a:moveTo>
                          <a:pt x="66447" y="33224"/>
                        </a:moveTo>
                        <a:cubicBezTo>
                          <a:pt x="66447" y="14851"/>
                          <a:pt x="51596" y="0"/>
                          <a:pt x="33224" y="0"/>
                        </a:cubicBezTo>
                        <a:cubicBezTo>
                          <a:pt x="14851" y="0"/>
                          <a:pt x="0" y="14851"/>
                          <a:pt x="0" y="33224"/>
                        </a:cubicBezTo>
                        <a:cubicBezTo>
                          <a:pt x="0" y="51596"/>
                          <a:pt x="14851" y="66447"/>
                          <a:pt x="33224" y="66447"/>
                        </a:cubicBezTo>
                        <a:cubicBezTo>
                          <a:pt x="51596" y="66447"/>
                          <a:pt x="66447" y="51596"/>
                          <a:pt x="66447" y="33224"/>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7" name="Google Shape;6737;p34"/>
                  <p:cNvSpPr/>
                  <p:nvPr/>
                </p:nvSpPr>
                <p:spPr>
                  <a:xfrm>
                    <a:off x="6449785" y="4810122"/>
                    <a:ext cx="120646" cy="120646"/>
                  </a:xfrm>
                  <a:custGeom>
                    <a:avLst/>
                    <a:gdLst/>
                    <a:ahLst/>
                    <a:cxnLst/>
                    <a:rect l="l" t="t" r="r" b="b"/>
                    <a:pathLst>
                      <a:path w="120646" h="120646" extrusionOk="0">
                        <a:moveTo>
                          <a:pt x="120646" y="60323"/>
                        </a:moveTo>
                        <a:cubicBezTo>
                          <a:pt x="120646" y="26946"/>
                          <a:pt x="93700" y="0"/>
                          <a:pt x="60323" y="0"/>
                        </a:cubicBezTo>
                        <a:cubicBezTo>
                          <a:pt x="26946" y="0"/>
                          <a:pt x="0" y="26946"/>
                          <a:pt x="0" y="60323"/>
                        </a:cubicBezTo>
                        <a:cubicBezTo>
                          <a:pt x="0" y="93700"/>
                          <a:pt x="26946" y="120647"/>
                          <a:pt x="60323" y="120647"/>
                        </a:cubicBezTo>
                        <a:cubicBezTo>
                          <a:pt x="93547" y="120647"/>
                          <a:pt x="120646" y="93700"/>
                          <a:pt x="120646" y="6032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8" name="Google Shape;6738;p34"/>
                  <p:cNvSpPr/>
                  <p:nvPr/>
                </p:nvSpPr>
                <p:spPr>
                  <a:xfrm>
                    <a:off x="7548005" y="5061520"/>
                    <a:ext cx="55117" cy="55117"/>
                  </a:xfrm>
                  <a:custGeom>
                    <a:avLst/>
                    <a:gdLst/>
                    <a:ahLst/>
                    <a:cxnLst/>
                    <a:rect l="l" t="t" r="r" b="b"/>
                    <a:pathLst>
                      <a:path w="55117" h="55117" extrusionOk="0">
                        <a:moveTo>
                          <a:pt x="55118" y="27559"/>
                        </a:moveTo>
                        <a:cubicBezTo>
                          <a:pt x="55118" y="12401"/>
                          <a:pt x="42869" y="0"/>
                          <a:pt x="27559" y="0"/>
                        </a:cubicBezTo>
                        <a:cubicBezTo>
                          <a:pt x="12401" y="0"/>
                          <a:pt x="0" y="12248"/>
                          <a:pt x="0" y="27559"/>
                        </a:cubicBezTo>
                        <a:cubicBezTo>
                          <a:pt x="0" y="42716"/>
                          <a:pt x="12248" y="55117"/>
                          <a:pt x="27559" y="55117"/>
                        </a:cubicBezTo>
                        <a:cubicBezTo>
                          <a:pt x="42716" y="55117"/>
                          <a:pt x="55118" y="42716"/>
                          <a:pt x="55118" y="2755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39" name="Google Shape;6739;p34"/>
                  <p:cNvSpPr/>
                  <p:nvPr/>
                </p:nvSpPr>
                <p:spPr>
                  <a:xfrm>
                    <a:off x="7728363" y="7017586"/>
                    <a:ext cx="77164" cy="77164"/>
                  </a:xfrm>
                  <a:custGeom>
                    <a:avLst/>
                    <a:gdLst/>
                    <a:ahLst/>
                    <a:cxnLst/>
                    <a:rect l="l" t="t" r="r" b="b"/>
                    <a:pathLst>
                      <a:path w="77164" h="77164" extrusionOk="0">
                        <a:moveTo>
                          <a:pt x="77165" y="38583"/>
                        </a:moveTo>
                        <a:cubicBezTo>
                          <a:pt x="77165" y="17301"/>
                          <a:pt x="59864" y="0"/>
                          <a:pt x="38582" y="0"/>
                        </a:cubicBezTo>
                        <a:cubicBezTo>
                          <a:pt x="17301" y="0"/>
                          <a:pt x="0" y="17301"/>
                          <a:pt x="0" y="38583"/>
                        </a:cubicBezTo>
                        <a:cubicBezTo>
                          <a:pt x="0" y="59864"/>
                          <a:pt x="17301" y="77165"/>
                          <a:pt x="38582" y="77165"/>
                        </a:cubicBezTo>
                        <a:cubicBezTo>
                          <a:pt x="59864" y="77165"/>
                          <a:pt x="77165" y="59864"/>
                          <a:pt x="77165" y="385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0" name="Google Shape;6740;p34"/>
                  <p:cNvSpPr/>
                  <p:nvPr/>
                </p:nvSpPr>
                <p:spPr>
                  <a:xfrm>
                    <a:off x="8086015" y="4452010"/>
                    <a:ext cx="71959" cy="71959"/>
                  </a:xfrm>
                  <a:custGeom>
                    <a:avLst/>
                    <a:gdLst/>
                    <a:ahLst/>
                    <a:cxnLst/>
                    <a:rect l="l" t="t" r="r" b="b"/>
                    <a:pathLst>
                      <a:path w="71959" h="71959" extrusionOk="0">
                        <a:moveTo>
                          <a:pt x="71959" y="35980"/>
                        </a:moveTo>
                        <a:cubicBezTo>
                          <a:pt x="71959" y="16076"/>
                          <a:pt x="55883" y="0"/>
                          <a:pt x="35979" y="0"/>
                        </a:cubicBezTo>
                        <a:cubicBezTo>
                          <a:pt x="16076" y="0"/>
                          <a:pt x="0" y="16076"/>
                          <a:pt x="0" y="35980"/>
                        </a:cubicBezTo>
                        <a:cubicBezTo>
                          <a:pt x="0" y="55883"/>
                          <a:pt x="16076" y="71959"/>
                          <a:pt x="35979" y="71959"/>
                        </a:cubicBezTo>
                        <a:cubicBezTo>
                          <a:pt x="55883" y="71959"/>
                          <a:pt x="71959" y="55883"/>
                          <a:pt x="71959" y="3598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41" name="Google Shape;6741;p34"/>
              <p:cNvGrpSpPr/>
              <p:nvPr/>
            </p:nvGrpSpPr>
            <p:grpSpPr>
              <a:xfrm>
                <a:off x="9113548" y="1085737"/>
                <a:ext cx="3307484" cy="3609330"/>
                <a:chOff x="9113548" y="1085737"/>
                <a:chExt cx="3307484" cy="3609330"/>
              </a:xfrm>
            </p:grpSpPr>
            <p:grpSp>
              <p:nvGrpSpPr>
                <p:cNvPr id="6742" name="Google Shape;6742;p34"/>
                <p:cNvGrpSpPr/>
                <p:nvPr/>
              </p:nvGrpSpPr>
              <p:grpSpPr>
                <a:xfrm>
                  <a:off x="9158514" y="1113408"/>
                  <a:ext cx="3227600" cy="3433067"/>
                  <a:chOff x="9158514" y="1113408"/>
                  <a:chExt cx="3227600" cy="3433067"/>
                </a:xfrm>
              </p:grpSpPr>
              <p:sp>
                <p:nvSpPr>
                  <p:cNvPr id="6743" name="Google Shape;6743;p34"/>
                  <p:cNvSpPr/>
                  <p:nvPr/>
                </p:nvSpPr>
                <p:spPr>
                  <a:xfrm>
                    <a:off x="9317896" y="1113408"/>
                    <a:ext cx="659728" cy="2125093"/>
                  </a:xfrm>
                  <a:custGeom>
                    <a:avLst/>
                    <a:gdLst/>
                    <a:ahLst/>
                    <a:cxnLst/>
                    <a:rect l="l" t="t" r="r" b="b"/>
                    <a:pathLst>
                      <a:path w="659728" h="2125093" extrusionOk="0">
                        <a:moveTo>
                          <a:pt x="153" y="1054892"/>
                        </a:moveTo>
                        <a:lnTo>
                          <a:pt x="0" y="1054585"/>
                        </a:lnTo>
                        <a:lnTo>
                          <a:pt x="327644" y="2756"/>
                        </a:lnTo>
                        <a:lnTo>
                          <a:pt x="328563" y="0"/>
                        </a:lnTo>
                        <a:lnTo>
                          <a:pt x="659269" y="2121726"/>
                        </a:lnTo>
                        <a:lnTo>
                          <a:pt x="659728" y="2125094"/>
                        </a:lnTo>
                        <a:lnTo>
                          <a:pt x="153" y="1054892"/>
                        </a:lnTo>
                        <a:close/>
                        <a:moveTo>
                          <a:pt x="1378" y="1054432"/>
                        </a:moveTo>
                        <a:lnTo>
                          <a:pt x="657278" y="2118663"/>
                        </a:lnTo>
                        <a:lnTo>
                          <a:pt x="327951" y="6124"/>
                        </a:lnTo>
                        <a:lnTo>
                          <a:pt x="1378" y="1054432"/>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4" name="Google Shape;6744;p34"/>
                  <p:cNvSpPr/>
                  <p:nvPr/>
                </p:nvSpPr>
                <p:spPr>
                  <a:xfrm>
                    <a:off x="9158514" y="2166156"/>
                    <a:ext cx="819722" cy="1070661"/>
                  </a:xfrm>
                  <a:custGeom>
                    <a:avLst/>
                    <a:gdLst/>
                    <a:ahLst/>
                    <a:cxnLst/>
                    <a:rect l="l" t="t" r="r" b="b"/>
                    <a:pathLst>
                      <a:path w="819722" h="1070661" extrusionOk="0">
                        <a:moveTo>
                          <a:pt x="459" y="673355"/>
                        </a:moveTo>
                        <a:lnTo>
                          <a:pt x="0" y="673048"/>
                        </a:lnTo>
                        <a:lnTo>
                          <a:pt x="159841" y="0"/>
                        </a:lnTo>
                        <a:lnTo>
                          <a:pt x="819723" y="1070662"/>
                        </a:lnTo>
                        <a:lnTo>
                          <a:pt x="459" y="673355"/>
                        </a:lnTo>
                        <a:close/>
                        <a:moveTo>
                          <a:pt x="1531" y="672283"/>
                        </a:moveTo>
                        <a:lnTo>
                          <a:pt x="816048" y="1067446"/>
                        </a:lnTo>
                        <a:lnTo>
                          <a:pt x="160454" y="3521"/>
                        </a:lnTo>
                        <a:lnTo>
                          <a:pt x="1531" y="672283"/>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5" name="Google Shape;6745;p34"/>
                  <p:cNvSpPr/>
                  <p:nvPr/>
                </p:nvSpPr>
                <p:spPr>
                  <a:xfrm>
                    <a:off x="11456310" y="3977998"/>
                    <a:ext cx="929498" cy="567253"/>
                  </a:xfrm>
                  <a:custGeom>
                    <a:avLst/>
                    <a:gdLst/>
                    <a:ahLst/>
                    <a:cxnLst/>
                    <a:rect l="l" t="t" r="r" b="b"/>
                    <a:pathLst>
                      <a:path w="929498" h="567253" extrusionOk="0">
                        <a:moveTo>
                          <a:pt x="765" y="567253"/>
                        </a:moveTo>
                        <a:lnTo>
                          <a:pt x="929499" y="1072"/>
                        </a:lnTo>
                        <a:lnTo>
                          <a:pt x="928733" y="0"/>
                        </a:lnTo>
                        <a:lnTo>
                          <a:pt x="0" y="566028"/>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6" name="Google Shape;6746;p34"/>
                  <p:cNvSpPr/>
                  <p:nvPr/>
                </p:nvSpPr>
                <p:spPr>
                  <a:xfrm>
                    <a:off x="11455238" y="2525493"/>
                    <a:ext cx="930876" cy="2020982"/>
                  </a:xfrm>
                  <a:custGeom>
                    <a:avLst/>
                    <a:gdLst/>
                    <a:ahLst/>
                    <a:cxnLst/>
                    <a:rect l="l" t="t" r="r" b="b"/>
                    <a:pathLst>
                      <a:path w="930876" h="2020982" extrusionOk="0">
                        <a:moveTo>
                          <a:pt x="923375" y="2756"/>
                        </a:moveTo>
                        <a:lnTo>
                          <a:pt x="924599" y="0"/>
                        </a:lnTo>
                        <a:lnTo>
                          <a:pt x="930877" y="1453423"/>
                        </a:lnTo>
                        <a:lnTo>
                          <a:pt x="1837" y="2019758"/>
                        </a:lnTo>
                        <a:lnTo>
                          <a:pt x="0" y="2020982"/>
                        </a:lnTo>
                        <a:lnTo>
                          <a:pt x="923375" y="2756"/>
                        </a:lnTo>
                        <a:close/>
                        <a:moveTo>
                          <a:pt x="923375" y="6124"/>
                        </a:moveTo>
                        <a:lnTo>
                          <a:pt x="3062" y="2017308"/>
                        </a:lnTo>
                        <a:lnTo>
                          <a:pt x="929652" y="1452505"/>
                        </a:lnTo>
                        <a:lnTo>
                          <a:pt x="923375" y="6124"/>
                        </a:ln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47" name="Google Shape;6747;p34"/>
                  <p:cNvSpPr/>
                  <p:nvPr/>
                </p:nvSpPr>
                <p:spPr>
                  <a:xfrm>
                    <a:off x="9645234" y="1115246"/>
                    <a:ext cx="2735828" cy="2120959"/>
                  </a:xfrm>
                  <a:custGeom>
                    <a:avLst/>
                    <a:gdLst/>
                    <a:ahLst/>
                    <a:cxnLst/>
                    <a:rect l="l" t="t" r="r" b="b"/>
                    <a:pathLst>
                      <a:path w="2735828" h="2120959" extrusionOk="0">
                        <a:moveTo>
                          <a:pt x="153" y="1378"/>
                        </a:moveTo>
                        <a:lnTo>
                          <a:pt x="0" y="0"/>
                        </a:lnTo>
                        <a:lnTo>
                          <a:pt x="2734297" y="1412697"/>
                        </a:lnTo>
                        <a:lnTo>
                          <a:pt x="2735828" y="1413463"/>
                        </a:lnTo>
                        <a:lnTo>
                          <a:pt x="330553" y="2120960"/>
                        </a:lnTo>
                        <a:lnTo>
                          <a:pt x="153" y="1378"/>
                        </a:lnTo>
                        <a:close/>
                        <a:moveTo>
                          <a:pt x="1837" y="2450"/>
                        </a:moveTo>
                        <a:lnTo>
                          <a:pt x="331778" y="2119123"/>
                        </a:lnTo>
                        <a:lnTo>
                          <a:pt x="2732307" y="1413004"/>
                        </a:lnTo>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48" name="Google Shape;6748;p34"/>
                <p:cNvGrpSpPr/>
                <p:nvPr/>
              </p:nvGrpSpPr>
              <p:grpSpPr>
                <a:xfrm>
                  <a:off x="9113548" y="1085737"/>
                  <a:ext cx="3307484" cy="3609330"/>
                  <a:chOff x="9113548" y="1085737"/>
                  <a:chExt cx="3307484" cy="3609330"/>
                </a:xfrm>
              </p:grpSpPr>
              <p:sp>
                <p:nvSpPr>
                  <p:cNvPr id="6749" name="Google Shape;6749;p34"/>
                  <p:cNvSpPr/>
                  <p:nvPr/>
                </p:nvSpPr>
                <p:spPr>
                  <a:xfrm>
                    <a:off x="12337416" y="2486747"/>
                    <a:ext cx="83616" cy="83616"/>
                  </a:xfrm>
                  <a:custGeom>
                    <a:avLst/>
                    <a:gdLst/>
                    <a:ahLst/>
                    <a:cxnLst/>
                    <a:rect l="l" t="t" r="r" b="b"/>
                    <a:pathLst>
                      <a:path w="83616" h="83616" extrusionOk="0">
                        <a:moveTo>
                          <a:pt x="11187" y="70286"/>
                        </a:moveTo>
                        <a:cubicBezTo>
                          <a:pt x="26957" y="87127"/>
                          <a:pt x="53444" y="88199"/>
                          <a:pt x="70286" y="72429"/>
                        </a:cubicBezTo>
                        <a:cubicBezTo>
                          <a:pt x="87127" y="56659"/>
                          <a:pt x="88199" y="30172"/>
                          <a:pt x="72429" y="13331"/>
                        </a:cubicBezTo>
                        <a:cubicBezTo>
                          <a:pt x="56659" y="-3511"/>
                          <a:pt x="30172" y="-4583"/>
                          <a:pt x="13331" y="11187"/>
                        </a:cubicBezTo>
                        <a:cubicBezTo>
                          <a:pt x="-3511" y="26957"/>
                          <a:pt x="-4582" y="53291"/>
                          <a:pt x="11187" y="7028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0" name="Google Shape;6750;p34"/>
                  <p:cNvSpPr/>
                  <p:nvPr/>
                </p:nvSpPr>
                <p:spPr>
                  <a:xfrm>
                    <a:off x="12352639" y="3945747"/>
                    <a:ext cx="65725" cy="65725"/>
                  </a:xfrm>
                  <a:custGeom>
                    <a:avLst/>
                    <a:gdLst/>
                    <a:ahLst/>
                    <a:cxnLst/>
                    <a:rect l="l" t="t" r="r" b="b"/>
                    <a:pathLst>
                      <a:path w="65725" h="65725" extrusionOk="0">
                        <a:moveTo>
                          <a:pt x="8825" y="55216"/>
                        </a:moveTo>
                        <a:cubicBezTo>
                          <a:pt x="21227" y="68536"/>
                          <a:pt x="42049" y="69302"/>
                          <a:pt x="55216" y="56900"/>
                        </a:cubicBezTo>
                        <a:cubicBezTo>
                          <a:pt x="68536" y="44499"/>
                          <a:pt x="69302" y="23677"/>
                          <a:pt x="56900" y="10510"/>
                        </a:cubicBezTo>
                        <a:cubicBezTo>
                          <a:pt x="44499" y="-2811"/>
                          <a:pt x="23677" y="-3576"/>
                          <a:pt x="10509" y="8825"/>
                        </a:cubicBezTo>
                        <a:cubicBezTo>
                          <a:pt x="-2811" y="21074"/>
                          <a:pt x="-3576" y="41896"/>
                          <a:pt x="8825" y="55216"/>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1" name="Google Shape;6751;p34"/>
                  <p:cNvSpPr/>
                  <p:nvPr/>
                </p:nvSpPr>
                <p:spPr>
                  <a:xfrm>
                    <a:off x="11425572" y="4513442"/>
                    <a:ext cx="62239" cy="62239"/>
                  </a:xfrm>
                  <a:custGeom>
                    <a:avLst/>
                    <a:gdLst/>
                    <a:ahLst/>
                    <a:cxnLst/>
                    <a:rect l="l" t="t" r="r" b="b"/>
                    <a:pathLst>
                      <a:path w="62239" h="62239" extrusionOk="0">
                        <a:moveTo>
                          <a:pt x="8384" y="52325"/>
                        </a:moveTo>
                        <a:cubicBezTo>
                          <a:pt x="20173" y="64879"/>
                          <a:pt x="39770" y="65645"/>
                          <a:pt x="52325" y="53856"/>
                        </a:cubicBezTo>
                        <a:cubicBezTo>
                          <a:pt x="64879" y="42067"/>
                          <a:pt x="65645" y="22469"/>
                          <a:pt x="53856" y="9915"/>
                        </a:cubicBezTo>
                        <a:cubicBezTo>
                          <a:pt x="42067" y="-2640"/>
                          <a:pt x="22469" y="-3405"/>
                          <a:pt x="9915" y="8384"/>
                        </a:cubicBezTo>
                        <a:cubicBezTo>
                          <a:pt x="-2640" y="20173"/>
                          <a:pt x="-3405" y="39770"/>
                          <a:pt x="8384" y="523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2" name="Google Shape;6752;p34"/>
                  <p:cNvSpPr/>
                  <p:nvPr/>
                </p:nvSpPr>
                <p:spPr>
                  <a:xfrm>
                    <a:off x="10339862" y="3113101"/>
                    <a:ext cx="25278" cy="25278"/>
                  </a:xfrm>
                  <a:custGeom>
                    <a:avLst/>
                    <a:gdLst/>
                    <a:ahLst/>
                    <a:cxnLst/>
                    <a:rect l="l" t="t" r="r" b="b"/>
                    <a:pathLst>
                      <a:path w="25278" h="25278" extrusionOk="0">
                        <a:moveTo>
                          <a:pt x="3376" y="21290"/>
                        </a:moveTo>
                        <a:cubicBezTo>
                          <a:pt x="8123" y="26342"/>
                          <a:pt x="16084" y="26648"/>
                          <a:pt x="21290" y="21902"/>
                        </a:cubicBezTo>
                        <a:cubicBezTo>
                          <a:pt x="26342" y="17156"/>
                          <a:pt x="26648" y="9041"/>
                          <a:pt x="21902" y="3989"/>
                        </a:cubicBezTo>
                        <a:cubicBezTo>
                          <a:pt x="17156" y="-1064"/>
                          <a:pt x="9194" y="-1370"/>
                          <a:pt x="3989" y="3376"/>
                        </a:cubicBezTo>
                        <a:cubicBezTo>
                          <a:pt x="-1064" y="8276"/>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3" name="Google Shape;6753;p34"/>
                  <p:cNvSpPr/>
                  <p:nvPr/>
                </p:nvSpPr>
                <p:spPr>
                  <a:xfrm>
                    <a:off x="10848629" y="2962905"/>
                    <a:ext cx="25278" cy="25278"/>
                  </a:xfrm>
                  <a:custGeom>
                    <a:avLst/>
                    <a:gdLst/>
                    <a:ahLst/>
                    <a:cxnLst/>
                    <a:rect l="l" t="t" r="r" b="b"/>
                    <a:pathLst>
                      <a:path w="25278" h="25278" extrusionOk="0">
                        <a:moveTo>
                          <a:pt x="3376" y="21290"/>
                        </a:moveTo>
                        <a:cubicBezTo>
                          <a:pt x="8123" y="26342"/>
                          <a:pt x="16084" y="26648"/>
                          <a:pt x="21289" y="21902"/>
                        </a:cubicBezTo>
                        <a:cubicBezTo>
                          <a:pt x="26342" y="17156"/>
                          <a:pt x="26648" y="9041"/>
                          <a:pt x="21902" y="3989"/>
                        </a:cubicBezTo>
                        <a:cubicBezTo>
                          <a:pt x="17156" y="-1064"/>
                          <a:pt x="9194" y="-1370"/>
                          <a:pt x="3989" y="3376"/>
                        </a:cubicBezTo>
                        <a:cubicBezTo>
                          <a:pt x="-1064" y="8123"/>
                          <a:pt x="-1370" y="16237"/>
                          <a:pt x="3376" y="2129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4" name="Google Shape;6754;p34"/>
                  <p:cNvSpPr/>
                  <p:nvPr/>
                </p:nvSpPr>
                <p:spPr>
                  <a:xfrm>
                    <a:off x="9937733" y="3196621"/>
                    <a:ext cx="77332" cy="77332"/>
                  </a:xfrm>
                  <a:custGeom>
                    <a:avLst/>
                    <a:gdLst/>
                    <a:ahLst/>
                    <a:cxnLst/>
                    <a:rect l="l" t="t" r="r" b="b"/>
                    <a:pathLst>
                      <a:path w="77332" h="77332" extrusionOk="0">
                        <a:moveTo>
                          <a:pt x="10342" y="65000"/>
                        </a:moveTo>
                        <a:cubicBezTo>
                          <a:pt x="24887" y="80617"/>
                          <a:pt x="49383" y="81536"/>
                          <a:pt x="65000" y="66991"/>
                        </a:cubicBezTo>
                        <a:cubicBezTo>
                          <a:pt x="80617" y="52445"/>
                          <a:pt x="81535" y="27949"/>
                          <a:pt x="66991" y="12332"/>
                        </a:cubicBezTo>
                        <a:cubicBezTo>
                          <a:pt x="52446" y="-3285"/>
                          <a:pt x="27949" y="-4203"/>
                          <a:pt x="12332" y="10342"/>
                        </a:cubicBezTo>
                        <a:cubicBezTo>
                          <a:pt x="-3285" y="24887"/>
                          <a:pt x="-4203" y="49383"/>
                          <a:pt x="10342" y="65000"/>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5" name="Google Shape;6755;p34"/>
                  <p:cNvSpPr/>
                  <p:nvPr/>
                </p:nvSpPr>
                <p:spPr>
                  <a:xfrm>
                    <a:off x="9289514" y="2138961"/>
                    <a:ext cx="58179" cy="58064"/>
                  </a:xfrm>
                  <a:custGeom>
                    <a:avLst/>
                    <a:gdLst/>
                    <a:ahLst/>
                    <a:cxnLst/>
                    <a:rect l="l" t="t" r="r" b="b"/>
                    <a:pathLst>
                      <a:path w="58179" h="58064" extrusionOk="0">
                        <a:moveTo>
                          <a:pt x="7865" y="48783"/>
                        </a:moveTo>
                        <a:cubicBezTo>
                          <a:pt x="18736" y="60572"/>
                          <a:pt x="37262" y="61184"/>
                          <a:pt x="48897" y="50314"/>
                        </a:cubicBezTo>
                        <a:cubicBezTo>
                          <a:pt x="60687" y="39443"/>
                          <a:pt x="61299" y="20918"/>
                          <a:pt x="50428" y="9282"/>
                        </a:cubicBezTo>
                        <a:cubicBezTo>
                          <a:pt x="39558" y="-2507"/>
                          <a:pt x="21185" y="-3120"/>
                          <a:pt x="9396" y="7751"/>
                        </a:cubicBezTo>
                        <a:cubicBezTo>
                          <a:pt x="-2546" y="18621"/>
                          <a:pt x="-3158" y="36994"/>
                          <a:pt x="7865" y="48783"/>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6" name="Google Shape;6756;p34"/>
                  <p:cNvSpPr/>
                  <p:nvPr/>
                </p:nvSpPr>
                <p:spPr>
                  <a:xfrm>
                    <a:off x="9113548" y="2793052"/>
                    <a:ext cx="91424" cy="91539"/>
                  </a:xfrm>
                  <a:custGeom>
                    <a:avLst/>
                    <a:gdLst/>
                    <a:ahLst/>
                    <a:cxnLst/>
                    <a:rect l="l" t="t" r="r" b="b"/>
                    <a:pathLst>
                      <a:path w="91424" h="91539" extrusionOk="0">
                        <a:moveTo>
                          <a:pt x="12202" y="76927"/>
                        </a:moveTo>
                        <a:cubicBezTo>
                          <a:pt x="29349" y="95452"/>
                          <a:pt x="58286" y="96524"/>
                          <a:pt x="76812" y="79223"/>
                        </a:cubicBezTo>
                        <a:cubicBezTo>
                          <a:pt x="95338" y="62075"/>
                          <a:pt x="96409" y="33139"/>
                          <a:pt x="79109" y="14613"/>
                        </a:cubicBezTo>
                        <a:cubicBezTo>
                          <a:pt x="61961" y="-3913"/>
                          <a:pt x="33024" y="-4984"/>
                          <a:pt x="14498" y="12316"/>
                        </a:cubicBezTo>
                        <a:cubicBezTo>
                          <a:pt x="-3874" y="29464"/>
                          <a:pt x="-4946" y="58401"/>
                          <a:pt x="12202" y="76927"/>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nvGrpSpPr>
                  <p:cNvPr id="6757" name="Google Shape;6757;p34"/>
                  <p:cNvGrpSpPr/>
                  <p:nvPr/>
                </p:nvGrpSpPr>
                <p:grpSpPr>
                  <a:xfrm>
                    <a:off x="9453893" y="1085737"/>
                    <a:ext cx="221921" cy="3609330"/>
                    <a:chOff x="9453893" y="1085737"/>
                    <a:chExt cx="221921" cy="3609330"/>
                  </a:xfrm>
                </p:grpSpPr>
                <p:sp>
                  <p:nvSpPr>
                    <p:cNvPr id="6758" name="Google Shape;6758;p34"/>
                    <p:cNvSpPr/>
                    <p:nvPr/>
                  </p:nvSpPr>
                  <p:spPr>
                    <a:xfrm>
                      <a:off x="9615059" y="1085737"/>
                      <a:ext cx="60755" cy="60854"/>
                    </a:xfrm>
                    <a:custGeom>
                      <a:avLst/>
                      <a:gdLst/>
                      <a:ahLst/>
                      <a:cxnLst/>
                      <a:rect l="l" t="t" r="r" b="b"/>
                      <a:pathLst>
                        <a:path w="60755" h="60854" extrusionOk="0">
                          <a:moveTo>
                            <a:pt x="3688" y="45125"/>
                          </a:moveTo>
                          <a:cubicBezTo>
                            <a:pt x="11802" y="59823"/>
                            <a:pt x="30328" y="65182"/>
                            <a:pt x="45026" y="57067"/>
                          </a:cubicBezTo>
                          <a:cubicBezTo>
                            <a:pt x="59724" y="48953"/>
                            <a:pt x="65083" y="30427"/>
                            <a:pt x="56968" y="15729"/>
                          </a:cubicBezTo>
                          <a:cubicBezTo>
                            <a:pt x="48854" y="1031"/>
                            <a:pt x="30328" y="-4328"/>
                            <a:pt x="15630" y="3787"/>
                          </a:cubicBezTo>
                          <a:cubicBezTo>
                            <a:pt x="1085" y="11901"/>
                            <a:pt x="-4274" y="30427"/>
                            <a:pt x="3688" y="45125"/>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59" name="Google Shape;6759;p34"/>
                    <p:cNvSpPr/>
                    <p:nvPr/>
                  </p:nvSpPr>
                  <p:spPr>
                    <a:xfrm>
                      <a:off x="9453893" y="4665816"/>
                      <a:ext cx="29283" cy="29251"/>
                    </a:xfrm>
                    <a:custGeom>
                      <a:avLst/>
                      <a:gdLst/>
                      <a:ahLst/>
                      <a:cxnLst/>
                      <a:rect l="l" t="t" r="r" b="b"/>
                      <a:pathLst>
                        <a:path w="29283" h="29251" extrusionOk="0">
                          <a:moveTo>
                            <a:pt x="1796" y="21669"/>
                          </a:moveTo>
                          <a:cubicBezTo>
                            <a:pt x="5624" y="28712"/>
                            <a:pt x="14504" y="31314"/>
                            <a:pt x="21700" y="27487"/>
                          </a:cubicBezTo>
                          <a:cubicBezTo>
                            <a:pt x="28743" y="23659"/>
                            <a:pt x="31346" y="14779"/>
                            <a:pt x="27518" y="7583"/>
                          </a:cubicBezTo>
                          <a:cubicBezTo>
                            <a:pt x="23690" y="540"/>
                            <a:pt x="14810" y="-2062"/>
                            <a:pt x="7614" y="1765"/>
                          </a:cubicBezTo>
                          <a:cubicBezTo>
                            <a:pt x="419" y="5746"/>
                            <a:pt x="-2031" y="14626"/>
                            <a:pt x="1796" y="21669"/>
                          </a:cubicBezTo>
                          <a:close/>
                        </a:path>
                      </a:pathLst>
                    </a:custGeom>
                    <a:solidFill>
                      <a:srgbClr val="172430">
                        <a:alpha val="5490"/>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grpSp>
          <p:nvGrpSpPr>
            <p:cNvPr id="6760" name="Google Shape;6760;p34"/>
            <p:cNvGrpSpPr/>
            <p:nvPr/>
          </p:nvGrpSpPr>
          <p:grpSpPr>
            <a:xfrm>
              <a:off x="4738717" y="1693341"/>
              <a:ext cx="7915669" cy="5577175"/>
              <a:chOff x="4738717" y="1693341"/>
              <a:chExt cx="7915669" cy="5577175"/>
            </a:xfrm>
          </p:grpSpPr>
          <p:grpSp>
            <p:nvGrpSpPr>
              <p:cNvPr id="6761" name="Google Shape;6761;p34"/>
              <p:cNvGrpSpPr/>
              <p:nvPr/>
            </p:nvGrpSpPr>
            <p:grpSpPr>
              <a:xfrm>
                <a:off x="4810799" y="1831443"/>
                <a:ext cx="6119774" cy="5366959"/>
                <a:chOff x="4810799" y="1831443"/>
                <a:chExt cx="6119774" cy="5366959"/>
              </a:xfrm>
            </p:grpSpPr>
            <p:grpSp>
              <p:nvGrpSpPr>
                <p:cNvPr id="6762" name="Google Shape;6762;p34"/>
                <p:cNvGrpSpPr/>
                <p:nvPr/>
              </p:nvGrpSpPr>
              <p:grpSpPr>
                <a:xfrm>
                  <a:off x="4810799" y="1870052"/>
                  <a:ext cx="6079788" cy="5328350"/>
                  <a:chOff x="4810799" y="1870052"/>
                  <a:chExt cx="6079788" cy="5328350"/>
                </a:xfrm>
              </p:grpSpPr>
              <p:sp>
                <p:nvSpPr>
                  <p:cNvPr id="6763" name="Google Shape;6763;p34"/>
                  <p:cNvSpPr/>
                  <p:nvPr/>
                </p:nvSpPr>
                <p:spPr>
                  <a:xfrm>
                    <a:off x="5979600" y="4900607"/>
                    <a:ext cx="1714925" cy="1272759"/>
                  </a:xfrm>
                  <a:custGeom>
                    <a:avLst/>
                    <a:gdLst/>
                    <a:ahLst/>
                    <a:cxnLst/>
                    <a:rect l="l" t="t" r="r" b="b"/>
                    <a:pathLst>
                      <a:path w="1714925" h="1272759" extrusionOk="0">
                        <a:moveTo>
                          <a:pt x="1714007" y="827837"/>
                        </a:moveTo>
                        <a:lnTo>
                          <a:pt x="1714926" y="828297"/>
                        </a:lnTo>
                        <a:lnTo>
                          <a:pt x="1347322" y="1272147"/>
                        </a:lnTo>
                        <a:lnTo>
                          <a:pt x="1346862" y="1272760"/>
                        </a:lnTo>
                        <a:lnTo>
                          <a:pt x="0" y="0"/>
                        </a:lnTo>
                        <a:lnTo>
                          <a:pt x="1714007" y="827837"/>
                        </a:lnTo>
                        <a:close/>
                        <a:moveTo>
                          <a:pt x="1712476" y="828909"/>
                        </a:moveTo>
                        <a:lnTo>
                          <a:pt x="8421" y="5818"/>
                        </a:lnTo>
                        <a:lnTo>
                          <a:pt x="1346709" y="1270616"/>
                        </a:lnTo>
                        <a:lnTo>
                          <a:pt x="1712476" y="82890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4" name="Google Shape;6764;p34"/>
                  <p:cNvSpPr/>
                  <p:nvPr/>
                </p:nvSpPr>
                <p:spPr>
                  <a:xfrm>
                    <a:off x="10765807" y="1872502"/>
                    <a:ext cx="124474" cy="1239842"/>
                  </a:xfrm>
                  <a:custGeom>
                    <a:avLst/>
                    <a:gdLst/>
                    <a:ahLst/>
                    <a:cxnLst/>
                    <a:rect l="l" t="t" r="r" b="b"/>
                    <a:pathLst>
                      <a:path w="124474" h="1239842" extrusionOk="0">
                        <a:moveTo>
                          <a:pt x="0" y="1239689"/>
                        </a:moveTo>
                        <a:lnTo>
                          <a:pt x="1684" y="1239842"/>
                        </a:lnTo>
                        <a:lnTo>
                          <a:pt x="124474" y="153"/>
                        </a:lnTo>
                        <a:lnTo>
                          <a:pt x="122943" y="0"/>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5" name="Google Shape;6765;p34"/>
                  <p:cNvSpPr/>
                  <p:nvPr/>
                </p:nvSpPr>
                <p:spPr>
                  <a:xfrm>
                    <a:off x="5820678" y="4901832"/>
                    <a:ext cx="1507469" cy="1271228"/>
                  </a:xfrm>
                  <a:custGeom>
                    <a:avLst/>
                    <a:gdLst/>
                    <a:ahLst/>
                    <a:cxnLst/>
                    <a:rect l="l" t="t" r="r" b="b"/>
                    <a:pathLst>
                      <a:path w="1507469" h="1271228" extrusionOk="0">
                        <a:moveTo>
                          <a:pt x="162291" y="1531"/>
                        </a:moveTo>
                        <a:lnTo>
                          <a:pt x="162444" y="0"/>
                        </a:lnTo>
                        <a:lnTo>
                          <a:pt x="1506091" y="1269850"/>
                        </a:lnTo>
                        <a:lnTo>
                          <a:pt x="1507469" y="1271228"/>
                        </a:lnTo>
                        <a:lnTo>
                          <a:pt x="919" y="1262655"/>
                        </a:lnTo>
                        <a:lnTo>
                          <a:pt x="0" y="1262655"/>
                        </a:lnTo>
                        <a:lnTo>
                          <a:pt x="162291" y="1531"/>
                        </a:lnTo>
                        <a:close/>
                        <a:moveTo>
                          <a:pt x="163669" y="3215"/>
                        </a:moveTo>
                        <a:lnTo>
                          <a:pt x="1990" y="1261123"/>
                        </a:lnTo>
                        <a:lnTo>
                          <a:pt x="1503642" y="1269544"/>
                        </a:lnTo>
                        <a:lnTo>
                          <a:pt x="163669"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6" name="Google Shape;6766;p34"/>
                  <p:cNvSpPr/>
                  <p:nvPr/>
                </p:nvSpPr>
                <p:spPr>
                  <a:xfrm>
                    <a:off x="4810799" y="4899229"/>
                    <a:ext cx="1174313" cy="2299173"/>
                  </a:xfrm>
                  <a:custGeom>
                    <a:avLst/>
                    <a:gdLst/>
                    <a:ahLst/>
                    <a:cxnLst/>
                    <a:rect l="l" t="t" r="r" b="b"/>
                    <a:pathLst>
                      <a:path w="1174313" h="2299173" extrusionOk="0">
                        <a:moveTo>
                          <a:pt x="1172323" y="3981"/>
                        </a:moveTo>
                        <a:lnTo>
                          <a:pt x="1174313" y="0"/>
                        </a:lnTo>
                        <a:lnTo>
                          <a:pt x="1011716" y="1264798"/>
                        </a:lnTo>
                        <a:lnTo>
                          <a:pt x="1011716" y="1265105"/>
                        </a:lnTo>
                        <a:lnTo>
                          <a:pt x="3521" y="2295499"/>
                        </a:lnTo>
                        <a:lnTo>
                          <a:pt x="0" y="2299174"/>
                        </a:lnTo>
                        <a:lnTo>
                          <a:pt x="1172323" y="3981"/>
                        </a:lnTo>
                        <a:close/>
                        <a:moveTo>
                          <a:pt x="1171557" y="8574"/>
                        </a:moveTo>
                        <a:lnTo>
                          <a:pt x="5971" y="2290600"/>
                        </a:lnTo>
                        <a:lnTo>
                          <a:pt x="1010185" y="1264186"/>
                        </a:lnTo>
                        <a:lnTo>
                          <a:pt x="1171557" y="857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7" name="Google Shape;6767;p34"/>
                  <p:cNvSpPr/>
                  <p:nvPr/>
                </p:nvSpPr>
                <p:spPr>
                  <a:xfrm>
                    <a:off x="9264309" y="1870052"/>
                    <a:ext cx="1626278" cy="1958362"/>
                  </a:xfrm>
                  <a:custGeom>
                    <a:avLst/>
                    <a:gdLst/>
                    <a:ahLst/>
                    <a:cxnLst/>
                    <a:rect l="l" t="t" r="r" b="b"/>
                    <a:pathLst>
                      <a:path w="1626278" h="1958362" extrusionOk="0">
                        <a:moveTo>
                          <a:pt x="1624595" y="1990"/>
                        </a:moveTo>
                        <a:lnTo>
                          <a:pt x="1626278" y="0"/>
                        </a:lnTo>
                        <a:lnTo>
                          <a:pt x="1503182" y="1242292"/>
                        </a:lnTo>
                        <a:lnTo>
                          <a:pt x="1503182" y="1242751"/>
                        </a:lnTo>
                        <a:lnTo>
                          <a:pt x="0" y="1958363"/>
                        </a:lnTo>
                        <a:lnTo>
                          <a:pt x="1624595" y="1990"/>
                        </a:lnTo>
                        <a:close/>
                        <a:moveTo>
                          <a:pt x="1624135" y="4899"/>
                        </a:moveTo>
                        <a:lnTo>
                          <a:pt x="5665" y="1953770"/>
                        </a:lnTo>
                        <a:lnTo>
                          <a:pt x="1501498" y="1241526"/>
                        </a:lnTo>
                        <a:lnTo>
                          <a:pt x="1624135" y="4899"/>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8" name="Google Shape;6768;p34"/>
                  <p:cNvSpPr/>
                  <p:nvPr/>
                </p:nvSpPr>
                <p:spPr>
                  <a:xfrm>
                    <a:off x="7691924" y="3825659"/>
                    <a:ext cx="1575907" cy="1967395"/>
                  </a:xfrm>
                  <a:custGeom>
                    <a:avLst/>
                    <a:gdLst/>
                    <a:ahLst/>
                    <a:cxnLst/>
                    <a:rect l="l" t="t" r="r" b="b"/>
                    <a:pathLst>
                      <a:path w="1575907" h="1967395" extrusionOk="0">
                        <a:moveTo>
                          <a:pt x="1574682" y="0"/>
                        </a:moveTo>
                        <a:lnTo>
                          <a:pt x="1575907" y="919"/>
                        </a:lnTo>
                        <a:lnTo>
                          <a:pt x="310190" y="1966937"/>
                        </a:lnTo>
                        <a:lnTo>
                          <a:pt x="309884" y="1967396"/>
                        </a:lnTo>
                        <a:lnTo>
                          <a:pt x="1225" y="1904317"/>
                        </a:lnTo>
                        <a:lnTo>
                          <a:pt x="0" y="1904010"/>
                        </a:lnTo>
                        <a:lnTo>
                          <a:pt x="1574682" y="0"/>
                        </a:lnTo>
                        <a:close/>
                        <a:moveTo>
                          <a:pt x="309118" y="1965558"/>
                        </a:moveTo>
                        <a:lnTo>
                          <a:pt x="1567486" y="11024"/>
                        </a:lnTo>
                        <a:lnTo>
                          <a:pt x="2756" y="1902939"/>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69" name="Google Shape;6769;p34"/>
                  <p:cNvSpPr/>
                  <p:nvPr/>
                </p:nvSpPr>
                <p:spPr>
                  <a:xfrm>
                    <a:off x="5981744" y="3824434"/>
                    <a:ext cx="3287770" cy="1905694"/>
                  </a:xfrm>
                  <a:custGeom>
                    <a:avLst/>
                    <a:gdLst/>
                    <a:ahLst/>
                    <a:cxnLst/>
                    <a:rect l="l" t="t" r="r" b="b"/>
                    <a:pathLst>
                      <a:path w="3287770" h="1905694" extrusionOk="0">
                        <a:moveTo>
                          <a:pt x="3285168" y="919"/>
                        </a:moveTo>
                        <a:lnTo>
                          <a:pt x="3287771" y="0"/>
                        </a:lnTo>
                        <a:lnTo>
                          <a:pt x="1712170" y="1905235"/>
                        </a:lnTo>
                        <a:lnTo>
                          <a:pt x="1711711" y="1905695"/>
                        </a:lnTo>
                        <a:lnTo>
                          <a:pt x="1684" y="1079695"/>
                        </a:lnTo>
                        <a:lnTo>
                          <a:pt x="0" y="1078776"/>
                        </a:lnTo>
                        <a:lnTo>
                          <a:pt x="3285168" y="919"/>
                        </a:lnTo>
                        <a:close/>
                        <a:moveTo>
                          <a:pt x="3283025" y="3215"/>
                        </a:moveTo>
                        <a:lnTo>
                          <a:pt x="4134" y="1079235"/>
                        </a:lnTo>
                        <a:lnTo>
                          <a:pt x="1711252" y="1903857"/>
                        </a:lnTo>
                        <a:lnTo>
                          <a:pt x="3283025" y="321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70" name="Google Shape;6770;p34"/>
                <p:cNvGrpSpPr/>
                <p:nvPr/>
              </p:nvGrpSpPr>
              <p:grpSpPr>
                <a:xfrm>
                  <a:off x="5765777" y="1831443"/>
                  <a:ext cx="5164796" cy="4392990"/>
                  <a:chOff x="5765777" y="1831443"/>
                  <a:chExt cx="5164796" cy="4392990"/>
                </a:xfrm>
              </p:grpSpPr>
              <p:sp>
                <p:nvSpPr>
                  <p:cNvPr id="6771" name="Google Shape;6771;p34"/>
                  <p:cNvSpPr/>
                  <p:nvPr/>
                </p:nvSpPr>
                <p:spPr>
                  <a:xfrm>
                    <a:off x="5941715" y="4865924"/>
                    <a:ext cx="71024" cy="71037"/>
                  </a:xfrm>
                  <a:custGeom>
                    <a:avLst/>
                    <a:gdLst/>
                    <a:ahLst/>
                    <a:cxnLst/>
                    <a:rect l="l" t="t" r="r" b="b"/>
                    <a:pathLst>
                      <a:path w="71024" h="71037" extrusionOk="0">
                        <a:moveTo>
                          <a:pt x="46000" y="1612"/>
                        </a:moveTo>
                        <a:cubicBezTo>
                          <a:pt x="64679" y="7431"/>
                          <a:pt x="75243" y="27334"/>
                          <a:pt x="69425" y="46013"/>
                        </a:cubicBezTo>
                        <a:cubicBezTo>
                          <a:pt x="63607" y="64692"/>
                          <a:pt x="43703" y="75256"/>
                          <a:pt x="25024" y="69438"/>
                        </a:cubicBezTo>
                        <a:cubicBezTo>
                          <a:pt x="6346" y="63620"/>
                          <a:pt x="-4219" y="43716"/>
                          <a:pt x="1599" y="25037"/>
                        </a:cubicBezTo>
                        <a:cubicBezTo>
                          <a:pt x="7417" y="6206"/>
                          <a:pt x="27168" y="-4206"/>
                          <a:pt x="46000" y="161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2" name="Google Shape;6772;p34"/>
                  <p:cNvSpPr/>
                  <p:nvPr/>
                </p:nvSpPr>
                <p:spPr>
                  <a:xfrm>
                    <a:off x="5765777" y="6107901"/>
                    <a:ext cx="111805" cy="111805"/>
                  </a:xfrm>
                  <a:custGeom>
                    <a:avLst/>
                    <a:gdLst/>
                    <a:ahLst/>
                    <a:cxnLst/>
                    <a:rect l="l" t="t" r="r" b="b"/>
                    <a:pathLst>
                      <a:path w="111805" h="111805" extrusionOk="0">
                        <a:moveTo>
                          <a:pt x="72508" y="2539"/>
                        </a:moveTo>
                        <a:cubicBezTo>
                          <a:pt x="102057" y="11726"/>
                          <a:pt x="118439" y="42959"/>
                          <a:pt x="109253" y="72508"/>
                        </a:cubicBezTo>
                        <a:cubicBezTo>
                          <a:pt x="100067" y="102057"/>
                          <a:pt x="68834" y="118440"/>
                          <a:pt x="39284" y="109253"/>
                        </a:cubicBezTo>
                        <a:cubicBezTo>
                          <a:pt x="9888" y="100067"/>
                          <a:pt x="-6647" y="68834"/>
                          <a:pt x="2539" y="39284"/>
                        </a:cubicBezTo>
                        <a:cubicBezTo>
                          <a:pt x="11725" y="9888"/>
                          <a:pt x="43112" y="-6647"/>
                          <a:pt x="72508" y="253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3" name="Google Shape;6773;p34"/>
                  <p:cNvSpPr/>
                  <p:nvPr/>
                </p:nvSpPr>
                <p:spPr>
                  <a:xfrm>
                    <a:off x="7274170" y="6120155"/>
                    <a:ext cx="104279" cy="104278"/>
                  </a:xfrm>
                  <a:custGeom>
                    <a:avLst/>
                    <a:gdLst/>
                    <a:ahLst/>
                    <a:cxnLst/>
                    <a:rect l="l" t="t" r="r" b="b"/>
                    <a:pathLst>
                      <a:path w="104279" h="104278" extrusionOk="0">
                        <a:moveTo>
                          <a:pt x="67603" y="2380"/>
                        </a:moveTo>
                        <a:cubicBezTo>
                          <a:pt x="95162" y="10954"/>
                          <a:pt x="110473" y="40197"/>
                          <a:pt x="101899" y="67603"/>
                        </a:cubicBezTo>
                        <a:cubicBezTo>
                          <a:pt x="93325" y="95162"/>
                          <a:pt x="64082" y="110472"/>
                          <a:pt x="36676" y="101899"/>
                        </a:cubicBezTo>
                        <a:cubicBezTo>
                          <a:pt x="9117" y="93325"/>
                          <a:pt x="-6193" y="64082"/>
                          <a:pt x="2380" y="36676"/>
                        </a:cubicBezTo>
                        <a:cubicBezTo>
                          <a:pt x="10955" y="9117"/>
                          <a:pt x="40044" y="-6193"/>
                          <a:pt x="67603" y="2380"/>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4" name="Google Shape;6774;p34"/>
                  <p:cNvSpPr/>
                  <p:nvPr/>
                </p:nvSpPr>
                <p:spPr>
                  <a:xfrm>
                    <a:off x="7659172" y="5695080"/>
                    <a:ext cx="68258" cy="68258"/>
                  </a:xfrm>
                  <a:custGeom>
                    <a:avLst/>
                    <a:gdLst/>
                    <a:ahLst/>
                    <a:cxnLst/>
                    <a:rect l="l" t="t" r="r" b="b"/>
                    <a:pathLst>
                      <a:path w="68258" h="68258" extrusionOk="0">
                        <a:moveTo>
                          <a:pt x="44234" y="1518"/>
                        </a:moveTo>
                        <a:cubicBezTo>
                          <a:pt x="62301" y="7183"/>
                          <a:pt x="72252" y="26168"/>
                          <a:pt x="66740" y="44234"/>
                        </a:cubicBezTo>
                        <a:cubicBezTo>
                          <a:pt x="61076" y="62300"/>
                          <a:pt x="42091" y="72252"/>
                          <a:pt x="24024" y="66741"/>
                        </a:cubicBezTo>
                        <a:cubicBezTo>
                          <a:pt x="5958" y="61229"/>
                          <a:pt x="-3994" y="42091"/>
                          <a:pt x="1518" y="24024"/>
                        </a:cubicBezTo>
                        <a:cubicBezTo>
                          <a:pt x="7030" y="5958"/>
                          <a:pt x="26168" y="-3994"/>
                          <a:pt x="44234" y="1518"/>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5" name="Google Shape;6775;p34"/>
                  <p:cNvSpPr/>
                  <p:nvPr/>
                </p:nvSpPr>
                <p:spPr>
                  <a:xfrm>
                    <a:off x="7955999" y="5746786"/>
                    <a:ext cx="90698" cy="90698"/>
                  </a:xfrm>
                  <a:custGeom>
                    <a:avLst/>
                    <a:gdLst/>
                    <a:ahLst/>
                    <a:cxnLst/>
                    <a:rect l="l" t="t" r="r" b="b"/>
                    <a:pathLst>
                      <a:path w="90698" h="90698" extrusionOk="0">
                        <a:moveTo>
                          <a:pt x="58822" y="2021"/>
                        </a:moveTo>
                        <a:cubicBezTo>
                          <a:pt x="82707" y="9370"/>
                          <a:pt x="96027" y="34785"/>
                          <a:pt x="88678" y="58822"/>
                        </a:cubicBezTo>
                        <a:cubicBezTo>
                          <a:pt x="81329" y="82707"/>
                          <a:pt x="55913" y="96027"/>
                          <a:pt x="31876" y="88678"/>
                        </a:cubicBezTo>
                        <a:cubicBezTo>
                          <a:pt x="7992" y="81329"/>
                          <a:pt x="-5329" y="55913"/>
                          <a:pt x="2021" y="31876"/>
                        </a:cubicBezTo>
                        <a:cubicBezTo>
                          <a:pt x="9523" y="7992"/>
                          <a:pt x="34938" y="-5329"/>
                          <a:pt x="58822" y="2021"/>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6" name="Google Shape;6776;p34"/>
                  <p:cNvSpPr/>
                  <p:nvPr/>
                </p:nvSpPr>
                <p:spPr>
                  <a:xfrm>
                    <a:off x="10728693" y="3074311"/>
                    <a:ext cx="75911" cy="75911"/>
                  </a:xfrm>
                  <a:custGeom>
                    <a:avLst/>
                    <a:gdLst/>
                    <a:ahLst/>
                    <a:cxnLst/>
                    <a:rect l="l" t="t" r="r" b="b"/>
                    <a:pathLst>
                      <a:path w="75911" h="75911" extrusionOk="0">
                        <a:moveTo>
                          <a:pt x="49209" y="1747"/>
                        </a:moveTo>
                        <a:cubicBezTo>
                          <a:pt x="69266" y="8024"/>
                          <a:pt x="80442" y="29152"/>
                          <a:pt x="74165" y="49209"/>
                        </a:cubicBezTo>
                        <a:cubicBezTo>
                          <a:pt x="67888" y="69266"/>
                          <a:pt x="46760" y="80443"/>
                          <a:pt x="26703" y="74165"/>
                        </a:cubicBezTo>
                        <a:cubicBezTo>
                          <a:pt x="6646" y="67888"/>
                          <a:pt x="-4531" y="46759"/>
                          <a:pt x="1747" y="26703"/>
                        </a:cubicBezTo>
                        <a:cubicBezTo>
                          <a:pt x="7871" y="6646"/>
                          <a:pt x="29153" y="-4531"/>
                          <a:pt x="49209" y="17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7" name="Google Shape;6777;p34"/>
                  <p:cNvSpPr/>
                  <p:nvPr/>
                </p:nvSpPr>
                <p:spPr>
                  <a:xfrm>
                    <a:off x="10848304" y="1831443"/>
                    <a:ext cx="82269" cy="82270"/>
                  </a:xfrm>
                  <a:custGeom>
                    <a:avLst/>
                    <a:gdLst/>
                    <a:ahLst/>
                    <a:cxnLst/>
                    <a:rect l="l" t="t" r="r" b="b"/>
                    <a:pathLst>
                      <a:path w="82269" h="82270" extrusionOk="0">
                        <a:moveTo>
                          <a:pt x="53307" y="1864"/>
                        </a:moveTo>
                        <a:cubicBezTo>
                          <a:pt x="75048" y="8600"/>
                          <a:pt x="87143" y="31719"/>
                          <a:pt x="80406" y="53307"/>
                        </a:cubicBezTo>
                        <a:cubicBezTo>
                          <a:pt x="73669" y="75048"/>
                          <a:pt x="50551" y="87143"/>
                          <a:pt x="28963" y="80406"/>
                        </a:cubicBezTo>
                        <a:cubicBezTo>
                          <a:pt x="7222" y="73670"/>
                          <a:pt x="-4873" y="50551"/>
                          <a:pt x="1864" y="28963"/>
                        </a:cubicBezTo>
                        <a:cubicBezTo>
                          <a:pt x="8600" y="7222"/>
                          <a:pt x="31719" y="-4873"/>
                          <a:pt x="53307" y="1864"/>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8" name="Google Shape;6778;p34"/>
                  <p:cNvSpPr/>
                  <p:nvPr/>
                </p:nvSpPr>
                <p:spPr>
                  <a:xfrm>
                    <a:off x="9217865" y="3760689"/>
                    <a:ext cx="118163" cy="118150"/>
                  </a:xfrm>
                  <a:custGeom>
                    <a:avLst/>
                    <a:gdLst/>
                    <a:ahLst/>
                    <a:cxnLst/>
                    <a:rect l="l" t="t" r="r" b="b"/>
                    <a:pathLst>
                      <a:path w="118163" h="118150" extrusionOk="0">
                        <a:moveTo>
                          <a:pt x="76606" y="2656"/>
                        </a:moveTo>
                        <a:cubicBezTo>
                          <a:pt x="45372" y="-6989"/>
                          <a:pt x="12302" y="10465"/>
                          <a:pt x="2656" y="41545"/>
                        </a:cubicBezTo>
                        <a:cubicBezTo>
                          <a:pt x="-6989" y="72778"/>
                          <a:pt x="10464" y="105849"/>
                          <a:pt x="41545" y="115495"/>
                        </a:cubicBezTo>
                        <a:cubicBezTo>
                          <a:pt x="72778" y="125140"/>
                          <a:pt x="105849" y="107686"/>
                          <a:pt x="115495" y="76606"/>
                        </a:cubicBezTo>
                        <a:cubicBezTo>
                          <a:pt x="125140" y="45373"/>
                          <a:pt x="107839" y="12302"/>
                          <a:pt x="76606" y="2656"/>
                        </a:cubicBezTo>
                        <a:close/>
                        <a:moveTo>
                          <a:pt x="98194" y="71247"/>
                        </a:moveTo>
                        <a:cubicBezTo>
                          <a:pt x="91457" y="92835"/>
                          <a:pt x="68491" y="104930"/>
                          <a:pt x="46903" y="98194"/>
                        </a:cubicBezTo>
                        <a:cubicBezTo>
                          <a:pt x="25316" y="91457"/>
                          <a:pt x="13221" y="68491"/>
                          <a:pt x="19957" y="46904"/>
                        </a:cubicBezTo>
                        <a:cubicBezTo>
                          <a:pt x="26694" y="25316"/>
                          <a:pt x="49659" y="13221"/>
                          <a:pt x="71247" y="19957"/>
                        </a:cubicBezTo>
                        <a:cubicBezTo>
                          <a:pt x="92835" y="26541"/>
                          <a:pt x="104930" y="49506"/>
                          <a:pt x="98194" y="71247"/>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79" name="Google Shape;6779;p34"/>
                  <p:cNvSpPr/>
                  <p:nvPr/>
                </p:nvSpPr>
                <p:spPr>
                  <a:xfrm>
                    <a:off x="9256118" y="3799012"/>
                    <a:ext cx="41644" cy="41574"/>
                  </a:xfrm>
                  <a:custGeom>
                    <a:avLst/>
                    <a:gdLst/>
                    <a:ahLst/>
                    <a:cxnLst/>
                    <a:rect l="l" t="t" r="r" b="b"/>
                    <a:pathLst>
                      <a:path w="41644" h="41574" extrusionOk="0">
                        <a:moveTo>
                          <a:pt x="27023" y="925"/>
                        </a:moveTo>
                        <a:cubicBezTo>
                          <a:pt x="38047" y="4293"/>
                          <a:pt x="44171" y="15929"/>
                          <a:pt x="40649" y="26953"/>
                        </a:cubicBezTo>
                        <a:cubicBezTo>
                          <a:pt x="37281" y="37976"/>
                          <a:pt x="25645" y="44100"/>
                          <a:pt x="14622" y="40579"/>
                        </a:cubicBezTo>
                        <a:cubicBezTo>
                          <a:pt x="3598" y="37211"/>
                          <a:pt x="-2526" y="25575"/>
                          <a:pt x="995" y="14551"/>
                        </a:cubicBezTo>
                        <a:cubicBezTo>
                          <a:pt x="4363" y="3681"/>
                          <a:pt x="16000" y="-2443"/>
                          <a:pt x="27023" y="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780" name="Google Shape;6780;p34"/>
              <p:cNvGrpSpPr/>
              <p:nvPr/>
            </p:nvGrpSpPr>
            <p:grpSpPr>
              <a:xfrm>
                <a:off x="4738717" y="1693341"/>
                <a:ext cx="7915669" cy="5577175"/>
                <a:chOff x="4738717" y="1693341"/>
                <a:chExt cx="7915669" cy="5577175"/>
              </a:xfrm>
            </p:grpSpPr>
            <p:grpSp>
              <p:nvGrpSpPr>
                <p:cNvPr id="6781" name="Google Shape;6781;p34"/>
                <p:cNvGrpSpPr/>
                <p:nvPr/>
              </p:nvGrpSpPr>
              <p:grpSpPr>
                <a:xfrm>
                  <a:off x="6256873" y="1726593"/>
                  <a:ext cx="6160934" cy="5398625"/>
                  <a:chOff x="6256873" y="1726593"/>
                  <a:chExt cx="6160934" cy="5398625"/>
                </a:xfrm>
              </p:grpSpPr>
              <p:sp>
                <p:nvSpPr>
                  <p:cNvPr id="6782" name="Google Shape;6782;p34"/>
                  <p:cNvSpPr/>
                  <p:nvPr/>
                </p:nvSpPr>
                <p:spPr>
                  <a:xfrm>
                    <a:off x="10266380" y="1726593"/>
                    <a:ext cx="2151427" cy="1596729"/>
                  </a:xfrm>
                  <a:custGeom>
                    <a:avLst/>
                    <a:gdLst/>
                    <a:ahLst/>
                    <a:cxnLst/>
                    <a:rect l="l" t="t" r="r" b="b"/>
                    <a:pathLst>
                      <a:path w="2151427" h="1596729" extrusionOk="0">
                        <a:moveTo>
                          <a:pt x="1071" y="558220"/>
                        </a:moveTo>
                        <a:lnTo>
                          <a:pt x="0" y="557607"/>
                        </a:lnTo>
                        <a:lnTo>
                          <a:pt x="461151" y="766"/>
                        </a:lnTo>
                        <a:lnTo>
                          <a:pt x="461764" y="0"/>
                        </a:lnTo>
                        <a:lnTo>
                          <a:pt x="2151428" y="1596729"/>
                        </a:lnTo>
                        <a:lnTo>
                          <a:pt x="1071" y="558220"/>
                        </a:lnTo>
                        <a:close/>
                        <a:moveTo>
                          <a:pt x="3062" y="556995"/>
                        </a:moveTo>
                        <a:lnTo>
                          <a:pt x="2140710" y="1589533"/>
                        </a:lnTo>
                        <a:lnTo>
                          <a:pt x="461917" y="3062"/>
                        </a:lnTo>
                        <a:lnTo>
                          <a:pt x="3062" y="556995"/>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3" name="Google Shape;6783;p34"/>
                  <p:cNvSpPr/>
                  <p:nvPr/>
                </p:nvSpPr>
                <p:spPr>
                  <a:xfrm>
                    <a:off x="6257179" y="5566919"/>
                    <a:ext cx="156013" cy="1555390"/>
                  </a:xfrm>
                  <a:custGeom>
                    <a:avLst/>
                    <a:gdLst/>
                    <a:ahLst/>
                    <a:cxnLst/>
                    <a:rect l="l" t="t" r="r" b="b"/>
                    <a:pathLst>
                      <a:path w="156013" h="1555390" extrusionOk="0">
                        <a:moveTo>
                          <a:pt x="156014" y="153"/>
                        </a:moveTo>
                        <a:lnTo>
                          <a:pt x="154176" y="0"/>
                        </a:lnTo>
                        <a:lnTo>
                          <a:pt x="0" y="1555085"/>
                        </a:lnTo>
                        <a:lnTo>
                          <a:pt x="1990" y="1555391"/>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4" name="Google Shape;6784;p34"/>
                  <p:cNvSpPr/>
                  <p:nvPr/>
                </p:nvSpPr>
                <p:spPr>
                  <a:xfrm>
                    <a:off x="6256873" y="4668500"/>
                    <a:ext cx="2040120" cy="2456718"/>
                  </a:xfrm>
                  <a:custGeom>
                    <a:avLst/>
                    <a:gdLst/>
                    <a:ahLst/>
                    <a:cxnLst/>
                    <a:rect l="l" t="t" r="r" b="b"/>
                    <a:pathLst>
                      <a:path w="2040120" h="2456718" extrusionOk="0">
                        <a:moveTo>
                          <a:pt x="1990" y="2454269"/>
                        </a:moveTo>
                        <a:lnTo>
                          <a:pt x="0" y="2456718"/>
                        </a:lnTo>
                        <a:lnTo>
                          <a:pt x="154483" y="898418"/>
                        </a:lnTo>
                        <a:lnTo>
                          <a:pt x="154483" y="897806"/>
                        </a:lnTo>
                        <a:lnTo>
                          <a:pt x="2040121" y="0"/>
                        </a:lnTo>
                        <a:lnTo>
                          <a:pt x="1990" y="2454269"/>
                        </a:lnTo>
                        <a:close/>
                        <a:moveTo>
                          <a:pt x="2603" y="2450594"/>
                        </a:moveTo>
                        <a:lnTo>
                          <a:pt x="2032925" y="5665"/>
                        </a:lnTo>
                        <a:lnTo>
                          <a:pt x="156320" y="899031"/>
                        </a:lnTo>
                        <a:lnTo>
                          <a:pt x="2603" y="2450594"/>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5" name="Google Shape;6785;p34"/>
                  <p:cNvSpPr/>
                  <p:nvPr/>
                </p:nvSpPr>
                <p:spPr>
                  <a:xfrm>
                    <a:off x="8292553" y="2203973"/>
                    <a:ext cx="1977041" cy="2468048"/>
                  </a:xfrm>
                  <a:custGeom>
                    <a:avLst/>
                    <a:gdLst/>
                    <a:ahLst/>
                    <a:cxnLst/>
                    <a:rect l="l" t="t" r="r" b="b"/>
                    <a:pathLst>
                      <a:path w="1977041" h="2468048" extrusionOk="0">
                        <a:moveTo>
                          <a:pt x="1531" y="2468048"/>
                        </a:moveTo>
                        <a:lnTo>
                          <a:pt x="0" y="2466823"/>
                        </a:lnTo>
                        <a:lnTo>
                          <a:pt x="1588002" y="612"/>
                        </a:lnTo>
                        <a:lnTo>
                          <a:pt x="1588308" y="0"/>
                        </a:lnTo>
                        <a:lnTo>
                          <a:pt x="1975510" y="79002"/>
                        </a:lnTo>
                        <a:lnTo>
                          <a:pt x="1977041" y="79308"/>
                        </a:lnTo>
                        <a:lnTo>
                          <a:pt x="1531" y="2468048"/>
                        </a:lnTo>
                        <a:close/>
                        <a:moveTo>
                          <a:pt x="10564" y="2454116"/>
                        </a:moveTo>
                        <a:lnTo>
                          <a:pt x="1973520" y="80686"/>
                        </a:lnTo>
                        <a:lnTo>
                          <a:pt x="1589227" y="2297"/>
                        </a:lnTo>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6" name="Google Shape;6786;p34"/>
                  <p:cNvSpPr/>
                  <p:nvPr/>
                </p:nvSpPr>
                <p:spPr>
                  <a:xfrm>
                    <a:off x="8290410" y="2282822"/>
                    <a:ext cx="4124488" cy="2390577"/>
                  </a:xfrm>
                  <a:custGeom>
                    <a:avLst/>
                    <a:gdLst/>
                    <a:ahLst/>
                    <a:cxnLst/>
                    <a:rect l="l" t="t" r="r" b="b"/>
                    <a:pathLst>
                      <a:path w="4124488" h="2390577" extrusionOk="0">
                        <a:moveTo>
                          <a:pt x="3215" y="2389506"/>
                        </a:moveTo>
                        <a:lnTo>
                          <a:pt x="0" y="2390577"/>
                        </a:lnTo>
                        <a:lnTo>
                          <a:pt x="1976582" y="612"/>
                        </a:lnTo>
                        <a:lnTo>
                          <a:pt x="1977041" y="0"/>
                        </a:lnTo>
                        <a:lnTo>
                          <a:pt x="4122345" y="1036213"/>
                        </a:lnTo>
                        <a:lnTo>
                          <a:pt x="4124488" y="1037284"/>
                        </a:lnTo>
                        <a:lnTo>
                          <a:pt x="3215" y="2389506"/>
                        </a:lnTo>
                        <a:close/>
                        <a:moveTo>
                          <a:pt x="5971" y="2386597"/>
                        </a:moveTo>
                        <a:lnTo>
                          <a:pt x="4119436" y="1036825"/>
                        </a:lnTo>
                        <a:lnTo>
                          <a:pt x="1977654" y="2297"/>
                        </a:lnTo>
                        <a:lnTo>
                          <a:pt x="5971" y="2386597"/>
                        </a:ln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787" name="Google Shape;6787;p34"/>
                <p:cNvGrpSpPr/>
                <p:nvPr/>
              </p:nvGrpSpPr>
              <p:grpSpPr>
                <a:xfrm>
                  <a:off x="4738717" y="1693341"/>
                  <a:ext cx="7915669" cy="5577175"/>
                  <a:chOff x="4738717" y="1693341"/>
                  <a:chExt cx="7915669" cy="5577175"/>
                </a:xfrm>
              </p:grpSpPr>
              <p:sp>
                <p:nvSpPr>
                  <p:cNvPr id="6788" name="Google Shape;6788;p34"/>
                  <p:cNvSpPr/>
                  <p:nvPr/>
                </p:nvSpPr>
                <p:spPr>
                  <a:xfrm>
                    <a:off x="12376033" y="3277873"/>
                    <a:ext cx="89060" cy="89129"/>
                  </a:xfrm>
                  <a:custGeom>
                    <a:avLst/>
                    <a:gdLst/>
                    <a:ahLst/>
                    <a:cxnLst/>
                    <a:rect l="l" t="t" r="r" b="b"/>
                    <a:pathLst>
                      <a:path w="89060" h="89129" extrusionOk="0">
                        <a:moveTo>
                          <a:pt x="31363" y="87093"/>
                        </a:moveTo>
                        <a:cubicBezTo>
                          <a:pt x="7938" y="79744"/>
                          <a:pt x="-5229" y="54788"/>
                          <a:pt x="1967" y="31363"/>
                        </a:cubicBezTo>
                        <a:cubicBezTo>
                          <a:pt x="9316" y="7938"/>
                          <a:pt x="34272" y="-5229"/>
                          <a:pt x="57697" y="1967"/>
                        </a:cubicBezTo>
                        <a:cubicBezTo>
                          <a:pt x="81122" y="9316"/>
                          <a:pt x="94289" y="34272"/>
                          <a:pt x="87093" y="57697"/>
                        </a:cubicBezTo>
                        <a:cubicBezTo>
                          <a:pt x="79897" y="81275"/>
                          <a:pt x="54942" y="94442"/>
                          <a:pt x="31363" y="8709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89" name="Google Shape;6789;p34"/>
                  <p:cNvSpPr/>
                  <p:nvPr/>
                </p:nvSpPr>
                <p:spPr>
                  <a:xfrm>
                    <a:off x="12576850" y="1699920"/>
                    <a:ext cx="77536" cy="77605"/>
                  </a:xfrm>
                  <a:custGeom>
                    <a:avLst/>
                    <a:gdLst/>
                    <a:ahLst/>
                    <a:cxnLst/>
                    <a:rect l="l" t="t" r="r" b="b"/>
                    <a:pathLst>
                      <a:path w="77536" h="77605" extrusionOk="0">
                        <a:moveTo>
                          <a:pt x="27285" y="75819"/>
                        </a:moveTo>
                        <a:cubicBezTo>
                          <a:pt x="6923" y="69542"/>
                          <a:pt x="-4561" y="47801"/>
                          <a:pt x="1717" y="27285"/>
                        </a:cubicBezTo>
                        <a:cubicBezTo>
                          <a:pt x="7993" y="6922"/>
                          <a:pt x="29735" y="-4561"/>
                          <a:pt x="50251" y="1717"/>
                        </a:cubicBezTo>
                        <a:cubicBezTo>
                          <a:pt x="70614" y="7994"/>
                          <a:pt x="82097" y="29735"/>
                          <a:pt x="75820" y="50251"/>
                        </a:cubicBezTo>
                        <a:cubicBezTo>
                          <a:pt x="69389" y="70767"/>
                          <a:pt x="47648" y="82250"/>
                          <a:pt x="27285" y="7581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0" name="Google Shape;6790;p34"/>
                  <p:cNvSpPr/>
                  <p:nvPr/>
                </p:nvSpPr>
                <p:spPr>
                  <a:xfrm>
                    <a:off x="10693361" y="1693341"/>
                    <a:ext cx="69717" cy="69717"/>
                  </a:xfrm>
                  <a:custGeom>
                    <a:avLst/>
                    <a:gdLst/>
                    <a:ahLst/>
                    <a:cxnLst/>
                    <a:rect l="l" t="t" r="r" b="b"/>
                    <a:pathLst>
                      <a:path w="69717" h="69717" extrusionOk="0">
                        <a:moveTo>
                          <a:pt x="24524" y="68159"/>
                        </a:moveTo>
                        <a:cubicBezTo>
                          <a:pt x="6152" y="62494"/>
                          <a:pt x="-4106" y="42897"/>
                          <a:pt x="1559" y="24524"/>
                        </a:cubicBezTo>
                        <a:cubicBezTo>
                          <a:pt x="7223" y="6152"/>
                          <a:pt x="26821" y="-4106"/>
                          <a:pt x="45194" y="1559"/>
                        </a:cubicBezTo>
                        <a:cubicBezTo>
                          <a:pt x="63566" y="7224"/>
                          <a:pt x="73824" y="26821"/>
                          <a:pt x="68159" y="45194"/>
                        </a:cubicBezTo>
                        <a:cubicBezTo>
                          <a:pt x="62341" y="63566"/>
                          <a:pt x="42897" y="73824"/>
                          <a:pt x="24524" y="6815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1" name="Google Shape;6791;p34"/>
                  <p:cNvSpPr/>
                  <p:nvPr/>
                </p:nvSpPr>
                <p:spPr>
                  <a:xfrm>
                    <a:off x="10225087" y="2241224"/>
                    <a:ext cx="85646" cy="85589"/>
                  </a:xfrm>
                  <a:custGeom>
                    <a:avLst/>
                    <a:gdLst/>
                    <a:ahLst/>
                    <a:cxnLst/>
                    <a:rect l="l" t="t" r="r" b="b"/>
                    <a:pathLst>
                      <a:path w="85646" h="85589" extrusionOk="0">
                        <a:moveTo>
                          <a:pt x="30115" y="83702"/>
                        </a:moveTo>
                        <a:cubicBezTo>
                          <a:pt x="7609" y="76659"/>
                          <a:pt x="-5099" y="52775"/>
                          <a:pt x="1944" y="30115"/>
                        </a:cubicBezTo>
                        <a:cubicBezTo>
                          <a:pt x="8987" y="7609"/>
                          <a:pt x="32871" y="-5099"/>
                          <a:pt x="55531" y="1944"/>
                        </a:cubicBezTo>
                        <a:cubicBezTo>
                          <a:pt x="78037" y="8987"/>
                          <a:pt x="90745" y="32871"/>
                          <a:pt x="83702" y="55531"/>
                        </a:cubicBezTo>
                        <a:cubicBezTo>
                          <a:pt x="76659" y="78037"/>
                          <a:pt x="52622" y="90592"/>
                          <a:pt x="30115" y="83702"/>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2" name="Google Shape;6792;p34"/>
                  <p:cNvSpPr/>
                  <p:nvPr/>
                </p:nvSpPr>
                <p:spPr>
                  <a:xfrm>
                    <a:off x="9850371" y="2174095"/>
                    <a:ext cx="61900" cy="61900"/>
                  </a:xfrm>
                  <a:custGeom>
                    <a:avLst/>
                    <a:gdLst/>
                    <a:ahLst/>
                    <a:cxnLst/>
                    <a:rect l="l" t="t" r="r" b="b"/>
                    <a:pathLst>
                      <a:path w="61900" h="61900" extrusionOk="0">
                        <a:moveTo>
                          <a:pt x="21764" y="60499"/>
                        </a:moveTo>
                        <a:cubicBezTo>
                          <a:pt x="5382" y="55447"/>
                          <a:pt x="-3652" y="38146"/>
                          <a:pt x="1401" y="21764"/>
                        </a:cubicBezTo>
                        <a:cubicBezTo>
                          <a:pt x="6453" y="5382"/>
                          <a:pt x="23754" y="-3652"/>
                          <a:pt x="40136" y="1401"/>
                        </a:cubicBezTo>
                        <a:cubicBezTo>
                          <a:pt x="56519" y="6453"/>
                          <a:pt x="65552" y="23754"/>
                          <a:pt x="60499" y="40136"/>
                        </a:cubicBezTo>
                        <a:cubicBezTo>
                          <a:pt x="55447" y="56519"/>
                          <a:pt x="38146" y="65552"/>
                          <a:pt x="21764" y="6049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3" name="Google Shape;6793;p34"/>
                  <p:cNvSpPr/>
                  <p:nvPr/>
                </p:nvSpPr>
                <p:spPr>
                  <a:xfrm>
                    <a:off x="6343153" y="5497950"/>
                    <a:ext cx="138242" cy="138242"/>
                  </a:xfrm>
                  <a:custGeom>
                    <a:avLst/>
                    <a:gdLst/>
                    <a:ahLst/>
                    <a:cxnLst/>
                    <a:rect l="l" t="t" r="r" b="b"/>
                    <a:pathLst>
                      <a:path w="138242" h="138242" extrusionOk="0">
                        <a:moveTo>
                          <a:pt x="48605" y="135109"/>
                        </a:moveTo>
                        <a:cubicBezTo>
                          <a:pt x="12166" y="123780"/>
                          <a:pt x="-8196" y="85044"/>
                          <a:pt x="3133" y="48605"/>
                        </a:cubicBezTo>
                        <a:cubicBezTo>
                          <a:pt x="14463" y="12166"/>
                          <a:pt x="53199" y="-8196"/>
                          <a:pt x="89638" y="3133"/>
                        </a:cubicBezTo>
                        <a:cubicBezTo>
                          <a:pt x="126076" y="14463"/>
                          <a:pt x="146439" y="53198"/>
                          <a:pt x="135110" y="89637"/>
                        </a:cubicBezTo>
                        <a:cubicBezTo>
                          <a:pt x="123780" y="126076"/>
                          <a:pt x="85044" y="146439"/>
                          <a:pt x="48605" y="135109"/>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4" name="Google Shape;6794;p34"/>
                  <p:cNvSpPr/>
                  <p:nvPr/>
                </p:nvSpPr>
                <p:spPr>
                  <a:xfrm>
                    <a:off x="6206472" y="7070531"/>
                    <a:ext cx="103250" cy="103250"/>
                  </a:xfrm>
                  <a:custGeom>
                    <a:avLst/>
                    <a:gdLst/>
                    <a:ahLst/>
                    <a:cxnLst/>
                    <a:rect l="l" t="t" r="r" b="b"/>
                    <a:pathLst>
                      <a:path w="103250" h="103250" extrusionOk="0">
                        <a:moveTo>
                          <a:pt x="36315" y="100925"/>
                        </a:moveTo>
                        <a:cubicBezTo>
                          <a:pt x="9062" y="92504"/>
                          <a:pt x="-6095" y="63568"/>
                          <a:pt x="2326" y="36315"/>
                        </a:cubicBezTo>
                        <a:cubicBezTo>
                          <a:pt x="10746" y="9062"/>
                          <a:pt x="39683" y="-6095"/>
                          <a:pt x="66936" y="2326"/>
                        </a:cubicBezTo>
                        <a:cubicBezTo>
                          <a:pt x="94188" y="10746"/>
                          <a:pt x="109346" y="39683"/>
                          <a:pt x="100925" y="66936"/>
                        </a:cubicBezTo>
                        <a:cubicBezTo>
                          <a:pt x="92504" y="94189"/>
                          <a:pt x="63567" y="109346"/>
                          <a:pt x="36315" y="10092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5" name="Google Shape;6795;p34"/>
                  <p:cNvSpPr/>
                  <p:nvPr/>
                </p:nvSpPr>
                <p:spPr>
                  <a:xfrm>
                    <a:off x="4738717" y="7118770"/>
                    <a:ext cx="151393" cy="151746"/>
                  </a:xfrm>
                  <a:custGeom>
                    <a:avLst/>
                    <a:gdLst/>
                    <a:ahLst/>
                    <a:cxnLst/>
                    <a:rect l="l" t="t" r="r" b="b"/>
                    <a:pathLst>
                      <a:path w="151393" h="151746" extrusionOk="0">
                        <a:moveTo>
                          <a:pt x="77747" y="151745"/>
                        </a:moveTo>
                        <a:cubicBezTo>
                          <a:pt x="9003" y="152051"/>
                          <a:pt x="-27590" y="71518"/>
                          <a:pt x="24925" y="18544"/>
                        </a:cubicBezTo>
                        <a:cubicBezTo>
                          <a:pt x="33346" y="9970"/>
                          <a:pt x="44370" y="3999"/>
                          <a:pt x="56312" y="1702"/>
                        </a:cubicBezTo>
                        <a:cubicBezTo>
                          <a:pt x="128577" y="-12077"/>
                          <a:pt x="174356" y="60648"/>
                          <a:pt x="139448" y="116837"/>
                        </a:cubicBezTo>
                        <a:cubicBezTo>
                          <a:pt x="125821" y="138578"/>
                          <a:pt x="103162" y="151592"/>
                          <a:pt x="77747" y="151745"/>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6" name="Google Shape;6796;p34"/>
                  <p:cNvSpPr/>
                  <p:nvPr/>
                </p:nvSpPr>
                <p:spPr>
                  <a:xfrm>
                    <a:off x="8206993" y="4605293"/>
                    <a:ext cx="148294" cy="148307"/>
                  </a:xfrm>
                  <a:custGeom>
                    <a:avLst/>
                    <a:gdLst/>
                    <a:ahLst/>
                    <a:cxnLst/>
                    <a:rect l="l" t="t" r="r" b="b"/>
                    <a:pathLst>
                      <a:path w="148294" h="148307" extrusionOk="0">
                        <a:moveTo>
                          <a:pt x="96124" y="3343"/>
                        </a:moveTo>
                        <a:cubicBezTo>
                          <a:pt x="57083" y="-8752"/>
                          <a:pt x="15438" y="12989"/>
                          <a:pt x="3343" y="52183"/>
                        </a:cubicBezTo>
                        <a:cubicBezTo>
                          <a:pt x="-8752" y="91225"/>
                          <a:pt x="12989" y="132870"/>
                          <a:pt x="52183" y="144965"/>
                        </a:cubicBezTo>
                        <a:cubicBezTo>
                          <a:pt x="91225" y="157060"/>
                          <a:pt x="132870" y="135319"/>
                          <a:pt x="144965" y="96124"/>
                        </a:cubicBezTo>
                        <a:cubicBezTo>
                          <a:pt x="157060" y="57083"/>
                          <a:pt x="135166" y="15438"/>
                          <a:pt x="96124" y="3343"/>
                        </a:cubicBezTo>
                        <a:close/>
                        <a:moveTo>
                          <a:pt x="126133" y="90306"/>
                        </a:moveTo>
                        <a:cubicBezTo>
                          <a:pt x="117253" y="119090"/>
                          <a:pt x="86632" y="135166"/>
                          <a:pt x="58001" y="126133"/>
                        </a:cubicBezTo>
                        <a:cubicBezTo>
                          <a:pt x="29218" y="117253"/>
                          <a:pt x="13142" y="86632"/>
                          <a:pt x="22175" y="58001"/>
                        </a:cubicBezTo>
                        <a:cubicBezTo>
                          <a:pt x="31055" y="29218"/>
                          <a:pt x="61676" y="13142"/>
                          <a:pt x="90306" y="22175"/>
                        </a:cubicBezTo>
                        <a:cubicBezTo>
                          <a:pt x="118937" y="31055"/>
                          <a:pt x="135013" y="61523"/>
                          <a:pt x="126133" y="90306"/>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797" name="Google Shape;6797;p34"/>
                  <p:cNvSpPr/>
                  <p:nvPr/>
                </p:nvSpPr>
                <p:spPr>
                  <a:xfrm>
                    <a:off x="8247843" y="4646143"/>
                    <a:ext cx="66608" cy="66595"/>
                  </a:xfrm>
                  <a:custGeom>
                    <a:avLst/>
                    <a:gdLst/>
                    <a:ahLst/>
                    <a:cxnLst/>
                    <a:rect l="l" t="t" r="r" b="b"/>
                    <a:pathLst>
                      <a:path w="66608" h="66595" extrusionOk="0">
                        <a:moveTo>
                          <a:pt x="23429" y="65073"/>
                        </a:moveTo>
                        <a:cubicBezTo>
                          <a:pt x="5822" y="59562"/>
                          <a:pt x="-3977" y="41036"/>
                          <a:pt x="1535" y="23429"/>
                        </a:cubicBezTo>
                        <a:cubicBezTo>
                          <a:pt x="7047" y="5822"/>
                          <a:pt x="25572" y="-3977"/>
                          <a:pt x="43180" y="1535"/>
                        </a:cubicBezTo>
                        <a:cubicBezTo>
                          <a:pt x="60787" y="7047"/>
                          <a:pt x="70585" y="25573"/>
                          <a:pt x="65073" y="43180"/>
                        </a:cubicBezTo>
                        <a:cubicBezTo>
                          <a:pt x="59562" y="60634"/>
                          <a:pt x="40883" y="70585"/>
                          <a:pt x="23429" y="65073"/>
                        </a:cubicBezTo>
                        <a:close/>
                      </a:path>
                    </a:pathLst>
                  </a:custGeom>
                  <a:solidFill>
                    <a:srgbClr val="172430">
                      <a:alpha val="24705"/>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grpSp>
          <p:nvGrpSpPr>
            <p:cNvPr id="6798" name="Google Shape;6798;p34"/>
            <p:cNvGrpSpPr/>
            <p:nvPr/>
          </p:nvGrpSpPr>
          <p:grpSpPr>
            <a:xfrm>
              <a:off x="7282215" y="1831814"/>
              <a:ext cx="5496307" cy="3782414"/>
              <a:chOff x="7282215" y="1831814"/>
              <a:chExt cx="5496307" cy="3782414"/>
            </a:xfrm>
          </p:grpSpPr>
          <p:grpSp>
            <p:nvGrpSpPr>
              <p:cNvPr id="6799" name="Google Shape;6799;p34"/>
              <p:cNvGrpSpPr/>
              <p:nvPr/>
            </p:nvGrpSpPr>
            <p:grpSpPr>
              <a:xfrm>
                <a:off x="7282215" y="3124286"/>
                <a:ext cx="3469200" cy="2489942"/>
                <a:chOff x="7282215" y="3124286"/>
                <a:chExt cx="3469200" cy="2489942"/>
              </a:xfrm>
            </p:grpSpPr>
            <p:grpSp>
              <p:nvGrpSpPr>
                <p:cNvPr id="6800" name="Google Shape;6800;p34"/>
                <p:cNvGrpSpPr/>
                <p:nvPr/>
              </p:nvGrpSpPr>
              <p:grpSpPr>
                <a:xfrm>
                  <a:off x="7302272" y="3143424"/>
                  <a:ext cx="2500812" cy="2361028"/>
                  <a:chOff x="7302272" y="3143424"/>
                  <a:chExt cx="2500812" cy="2361028"/>
                </a:xfrm>
              </p:grpSpPr>
              <p:sp>
                <p:nvSpPr>
                  <p:cNvPr id="6801" name="Google Shape;6801;p34"/>
                  <p:cNvSpPr/>
                  <p:nvPr/>
                </p:nvSpPr>
                <p:spPr>
                  <a:xfrm>
                    <a:off x="8778355" y="4213320"/>
                    <a:ext cx="1024729" cy="693564"/>
                  </a:xfrm>
                  <a:custGeom>
                    <a:avLst/>
                    <a:gdLst/>
                    <a:ahLst/>
                    <a:cxnLst/>
                    <a:rect l="l" t="t" r="r" b="b"/>
                    <a:pathLst>
                      <a:path w="1024729" h="693564" extrusionOk="0">
                        <a:moveTo>
                          <a:pt x="709334" y="141775"/>
                        </a:moveTo>
                        <a:lnTo>
                          <a:pt x="709487" y="141775"/>
                        </a:lnTo>
                        <a:lnTo>
                          <a:pt x="1023964" y="692033"/>
                        </a:lnTo>
                        <a:lnTo>
                          <a:pt x="1024730" y="693564"/>
                        </a:lnTo>
                        <a:lnTo>
                          <a:pt x="1684" y="1072"/>
                        </a:lnTo>
                        <a:lnTo>
                          <a:pt x="0" y="0"/>
                        </a:lnTo>
                        <a:lnTo>
                          <a:pt x="709334" y="141775"/>
                        </a:lnTo>
                        <a:close/>
                        <a:moveTo>
                          <a:pt x="709028" y="142540"/>
                        </a:moveTo>
                        <a:lnTo>
                          <a:pt x="3828" y="1531"/>
                        </a:lnTo>
                        <a:lnTo>
                          <a:pt x="1022433" y="691115"/>
                        </a:lnTo>
                        <a:lnTo>
                          <a:pt x="709028" y="14254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2" name="Google Shape;6802;p34"/>
                  <p:cNvSpPr/>
                  <p:nvPr/>
                </p:nvSpPr>
                <p:spPr>
                  <a:xfrm>
                    <a:off x="8778967" y="4024848"/>
                    <a:ext cx="709487" cy="331165"/>
                  </a:xfrm>
                  <a:custGeom>
                    <a:avLst/>
                    <a:gdLst/>
                    <a:ahLst/>
                    <a:cxnLst/>
                    <a:rect l="l" t="t" r="r" b="b"/>
                    <a:pathLst>
                      <a:path w="709487" h="331165" extrusionOk="0">
                        <a:moveTo>
                          <a:pt x="488404" y="153"/>
                        </a:moveTo>
                        <a:lnTo>
                          <a:pt x="488710" y="0"/>
                        </a:lnTo>
                        <a:lnTo>
                          <a:pt x="709487" y="331165"/>
                        </a:lnTo>
                        <a:lnTo>
                          <a:pt x="0" y="189237"/>
                        </a:lnTo>
                        <a:lnTo>
                          <a:pt x="488404" y="153"/>
                        </a:lnTo>
                        <a:close/>
                        <a:moveTo>
                          <a:pt x="488404" y="1072"/>
                        </a:moveTo>
                        <a:lnTo>
                          <a:pt x="2756" y="189084"/>
                        </a:lnTo>
                        <a:lnTo>
                          <a:pt x="707803" y="330094"/>
                        </a:lnTo>
                        <a:lnTo>
                          <a:pt x="488404" y="107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3" name="Google Shape;6803;p34"/>
                  <p:cNvSpPr/>
                  <p:nvPr/>
                </p:nvSpPr>
                <p:spPr>
                  <a:xfrm>
                    <a:off x="7522590" y="4323861"/>
                    <a:ext cx="126464" cy="613184"/>
                  </a:xfrm>
                  <a:custGeom>
                    <a:avLst/>
                    <a:gdLst/>
                    <a:ahLst/>
                    <a:cxnLst/>
                    <a:rect l="l" t="t" r="r" b="b"/>
                    <a:pathLst>
                      <a:path w="126464" h="613184" extrusionOk="0">
                        <a:moveTo>
                          <a:pt x="125699" y="0"/>
                        </a:moveTo>
                        <a:lnTo>
                          <a:pt x="0" y="613031"/>
                        </a:lnTo>
                        <a:lnTo>
                          <a:pt x="766" y="613184"/>
                        </a:lnTo>
                        <a:lnTo>
                          <a:pt x="126464" y="30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4" name="Google Shape;6804;p34"/>
                  <p:cNvSpPr/>
                  <p:nvPr/>
                </p:nvSpPr>
                <p:spPr>
                  <a:xfrm>
                    <a:off x="7648136" y="3144343"/>
                    <a:ext cx="1132974" cy="1180131"/>
                  </a:xfrm>
                  <a:custGeom>
                    <a:avLst/>
                    <a:gdLst/>
                    <a:ahLst/>
                    <a:cxnLst/>
                    <a:rect l="l" t="t" r="r" b="b"/>
                    <a:pathLst>
                      <a:path w="1132974" h="1180131" extrusionOk="0">
                        <a:moveTo>
                          <a:pt x="1132516" y="1069437"/>
                        </a:moveTo>
                        <a:lnTo>
                          <a:pt x="1132975" y="1070049"/>
                        </a:lnTo>
                        <a:lnTo>
                          <a:pt x="613" y="1180131"/>
                        </a:lnTo>
                        <a:lnTo>
                          <a:pt x="0" y="1180131"/>
                        </a:lnTo>
                        <a:lnTo>
                          <a:pt x="283091" y="766"/>
                        </a:lnTo>
                        <a:lnTo>
                          <a:pt x="283244" y="0"/>
                        </a:lnTo>
                        <a:lnTo>
                          <a:pt x="1132516" y="1069437"/>
                        </a:lnTo>
                        <a:close/>
                        <a:moveTo>
                          <a:pt x="1131444" y="1069283"/>
                        </a:moveTo>
                        <a:lnTo>
                          <a:pt x="283703" y="1684"/>
                        </a:lnTo>
                        <a:lnTo>
                          <a:pt x="1072" y="1179213"/>
                        </a:lnTo>
                        <a:lnTo>
                          <a:pt x="1131444" y="1069283"/>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5" name="Google Shape;6805;p34"/>
                  <p:cNvSpPr/>
                  <p:nvPr/>
                </p:nvSpPr>
                <p:spPr>
                  <a:xfrm>
                    <a:off x="7302272" y="3143424"/>
                    <a:ext cx="630179" cy="1181356"/>
                  </a:xfrm>
                  <a:custGeom>
                    <a:avLst/>
                    <a:gdLst/>
                    <a:ahLst/>
                    <a:cxnLst/>
                    <a:rect l="l" t="t" r="r" b="b"/>
                    <a:pathLst>
                      <a:path w="630179" h="1181356" extrusionOk="0">
                        <a:moveTo>
                          <a:pt x="346782" y="1180744"/>
                        </a:moveTo>
                        <a:lnTo>
                          <a:pt x="346629" y="1181356"/>
                        </a:lnTo>
                        <a:lnTo>
                          <a:pt x="306" y="866573"/>
                        </a:lnTo>
                        <a:lnTo>
                          <a:pt x="0" y="866267"/>
                        </a:lnTo>
                        <a:lnTo>
                          <a:pt x="628954" y="1531"/>
                        </a:lnTo>
                        <a:lnTo>
                          <a:pt x="630179" y="0"/>
                        </a:lnTo>
                        <a:lnTo>
                          <a:pt x="346782" y="1180744"/>
                        </a:lnTo>
                        <a:close/>
                        <a:moveTo>
                          <a:pt x="628495" y="3521"/>
                        </a:moveTo>
                        <a:lnTo>
                          <a:pt x="1225" y="866114"/>
                        </a:lnTo>
                        <a:lnTo>
                          <a:pt x="346323" y="1179825"/>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6" name="Google Shape;6806;p34"/>
                  <p:cNvSpPr/>
                  <p:nvPr/>
                </p:nvSpPr>
                <p:spPr>
                  <a:xfrm>
                    <a:off x="7522437" y="4322790"/>
                    <a:ext cx="614409" cy="1181662"/>
                  </a:xfrm>
                  <a:custGeom>
                    <a:avLst/>
                    <a:gdLst/>
                    <a:ahLst/>
                    <a:cxnLst/>
                    <a:rect l="l" t="t" r="r" b="b"/>
                    <a:pathLst>
                      <a:path w="614409" h="1181662" extrusionOk="0">
                        <a:moveTo>
                          <a:pt x="613797" y="1179978"/>
                        </a:moveTo>
                        <a:lnTo>
                          <a:pt x="614409" y="1181662"/>
                        </a:lnTo>
                        <a:lnTo>
                          <a:pt x="0" y="614409"/>
                        </a:lnTo>
                        <a:lnTo>
                          <a:pt x="125852" y="1225"/>
                        </a:lnTo>
                        <a:lnTo>
                          <a:pt x="126158" y="0"/>
                        </a:lnTo>
                        <a:lnTo>
                          <a:pt x="613797" y="1179978"/>
                        </a:lnTo>
                        <a:close/>
                        <a:moveTo>
                          <a:pt x="612419" y="1178600"/>
                        </a:moveTo>
                        <a:lnTo>
                          <a:pt x="126311" y="2603"/>
                        </a:lnTo>
                        <a:lnTo>
                          <a:pt x="919" y="614103"/>
                        </a:lnTo>
                        <a:lnTo>
                          <a:pt x="612419" y="117860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7" name="Google Shape;6807;p34"/>
                  <p:cNvSpPr/>
                  <p:nvPr/>
                </p:nvSpPr>
                <p:spPr>
                  <a:xfrm>
                    <a:off x="8135162" y="4213320"/>
                    <a:ext cx="1667616" cy="1290213"/>
                  </a:xfrm>
                  <a:custGeom>
                    <a:avLst/>
                    <a:gdLst/>
                    <a:ahLst/>
                    <a:cxnLst/>
                    <a:rect l="l" t="t" r="r" b="b"/>
                    <a:pathLst>
                      <a:path w="1667616" h="1290213" extrusionOk="0">
                        <a:moveTo>
                          <a:pt x="1667004" y="691880"/>
                        </a:moveTo>
                        <a:lnTo>
                          <a:pt x="1667617" y="692340"/>
                        </a:lnTo>
                        <a:lnTo>
                          <a:pt x="919" y="1289907"/>
                        </a:lnTo>
                        <a:lnTo>
                          <a:pt x="0" y="1290214"/>
                        </a:lnTo>
                        <a:lnTo>
                          <a:pt x="645030" y="0"/>
                        </a:lnTo>
                        <a:lnTo>
                          <a:pt x="1667004" y="691880"/>
                        </a:lnTo>
                        <a:close/>
                        <a:moveTo>
                          <a:pt x="1665933" y="692186"/>
                        </a:moveTo>
                        <a:lnTo>
                          <a:pt x="645336" y="1225"/>
                        </a:lnTo>
                        <a:lnTo>
                          <a:pt x="1531" y="1288836"/>
                        </a:lnTo>
                        <a:lnTo>
                          <a:pt x="1665933" y="69218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08" name="Google Shape;6808;p34"/>
                  <p:cNvSpPr/>
                  <p:nvPr/>
                </p:nvSpPr>
                <p:spPr>
                  <a:xfrm>
                    <a:off x="7648136" y="4213626"/>
                    <a:ext cx="1132974" cy="1290213"/>
                  </a:xfrm>
                  <a:custGeom>
                    <a:avLst/>
                    <a:gdLst/>
                    <a:ahLst/>
                    <a:cxnLst/>
                    <a:rect l="l" t="t" r="r" b="b"/>
                    <a:pathLst>
                      <a:path w="1132974" h="1290213" extrusionOk="0">
                        <a:moveTo>
                          <a:pt x="1132210" y="0"/>
                        </a:moveTo>
                        <a:lnTo>
                          <a:pt x="1132975" y="0"/>
                        </a:lnTo>
                        <a:lnTo>
                          <a:pt x="488251" y="1289448"/>
                        </a:lnTo>
                        <a:lnTo>
                          <a:pt x="487792" y="1290214"/>
                        </a:lnTo>
                        <a:lnTo>
                          <a:pt x="153" y="110542"/>
                        </a:lnTo>
                        <a:lnTo>
                          <a:pt x="0" y="110082"/>
                        </a:lnTo>
                        <a:lnTo>
                          <a:pt x="1132210" y="0"/>
                        </a:lnTo>
                        <a:close/>
                        <a:moveTo>
                          <a:pt x="1131597" y="766"/>
                        </a:moveTo>
                        <a:lnTo>
                          <a:pt x="1072" y="110695"/>
                        </a:lnTo>
                        <a:lnTo>
                          <a:pt x="487792" y="1288223"/>
                        </a:lnTo>
                        <a:lnTo>
                          <a:pt x="1131597" y="76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09" name="Google Shape;6809;p34"/>
                <p:cNvGrpSpPr/>
                <p:nvPr/>
              </p:nvGrpSpPr>
              <p:grpSpPr>
                <a:xfrm>
                  <a:off x="7282215" y="3124286"/>
                  <a:ext cx="3469200" cy="2489942"/>
                  <a:chOff x="7282215" y="3124286"/>
                  <a:chExt cx="3469200" cy="2489942"/>
                </a:xfrm>
              </p:grpSpPr>
              <p:sp>
                <p:nvSpPr>
                  <p:cNvPr id="6810" name="Google Shape;6810;p34"/>
                  <p:cNvSpPr/>
                  <p:nvPr/>
                </p:nvSpPr>
                <p:spPr>
                  <a:xfrm>
                    <a:off x="8101172" y="5468166"/>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3893"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1" name="Google Shape;6811;p34"/>
                  <p:cNvSpPr/>
                  <p:nvPr/>
                </p:nvSpPr>
                <p:spPr>
                  <a:xfrm>
                    <a:off x="7488141" y="4902291"/>
                    <a:ext cx="69509" cy="69509"/>
                  </a:xfrm>
                  <a:custGeom>
                    <a:avLst/>
                    <a:gdLst/>
                    <a:ahLst/>
                    <a:cxnLst/>
                    <a:rect l="l" t="t" r="r" b="b"/>
                    <a:pathLst>
                      <a:path w="69509" h="69509" extrusionOk="0">
                        <a:moveTo>
                          <a:pt x="34755" y="0"/>
                        </a:moveTo>
                        <a:cubicBezTo>
                          <a:pt x="15617" y="0"/>
                          <a:pt x="0" y="15463"/>
                          <a:pt x="0" y="34755"/>
                        </a:cubicBezTo>
                        <a:cubicBezTo>
                          <a:pt x="0" y="54046"/>
                          <a:pt x="15463" y="69509"/>
                          <a:pt x="34755" y="69509"/>
                        </a:cubicBezTo>
                        <a:cubicBezTo>
                          <a:pt x="53893" y="69509"/>
                          <a:pt x="69509" y="54046"/>
                          <a:pt x="69509" y="34755"/>
                        </a:cubicBezTo>
                        <a:cubicBezTo>
                          <a:pt x="69509"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2" name="Google Shape;6812;p34"/>
                  <p:cNvSpPr/>
                  <p:nvPr/>
                </p:nvSpPr>
                <p:spPr>
                  <a:xfrm>
                    <a:off x="9586747" y="5544719"/>
                    <a:ext cx="69509" cy="69509"/>
                  </a:xfrm>
                  <a:custGeom>
                    <a:avLst/>
                    <a:gdLst/>
                    <a:ahLst/>
                    <a:cxnLst/>
                    <a:rect l="l" t="t" r="r" b="b"/>
                    <a:pathLst>
                      <a:path w="69509" h="69509" extrusionOk="0">
                        <a:moveTo>
                          <a:pt x="34755" y="0"/>
                        </a:moveTo>
                        <a:cubicBezTo>
                          <a:pt x="15617" y="0"/>
                          <a:pt x="0" y="15463"/>
                          <a:pt x="0" y="34755"/>
                        </a:cubicBezTo>
                        <a:cubicBezTo>
                          <a:pt x="0" y="53893"/>
                          <a:pt x="15464" y="69509"/>
                          <a:pt x="34755" y="69509"/>
                        </a:cubicBezTo>
                        <a:cubicBezTo>
                          <a:pt x="54046" y="69509"/>
                          <a:pt x="69510" y="54046"/>
                          <a:pt x="69510" y="34755"/>
                        </a:cubicBezTo>
                        <a:cubicBezTo>
                          <a:pt x="69356" y="15463"/>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3" name="Google Shape;6813;p34"/>
                  <p:cNvSpPr/>
                  <p:nvPr/>
                </p:nvSpPr>
                <p:spPr>
                  <a:xfrm>
                    <a:off x="10681906" y="5051568"/>
                    <a:ext cx="69509" cy="69509"/>
                  </a:xfrm>
                  <a:custGeom>
                    <a:avLst/>
                    <a:gdLst/>
                    <a:ahLst/>
                    <a:cxnLst/>
                    <a:rect l="l" t="t" r="r" b="b"/>
                    <a:pathLst>
                      <a:path w="69509" h="69509" extrusionOk="0">
                        <a:moveTo>
                          <a:pt x="34755" y="0"/>
                        </a:moveTo>
                        <a:cubicBezTo>
                          <a:pt x="15617" y="0"/>
                          <a:pt x="0" y="15464"/>
                          <a:pt x="0" y="34755"/>
                        </a:cubicBezTo>
                        <a:cubicBezTo>
                          <a:pt x="0" y="54046"/>
                          <a:pt x="15464" y="69510"/>
                          <a:pt x="34755" y="69510"/>
                        </a:cubicBezTo>
                        <a:cubicBezTo>
                          <a:pt x="54046" y="69510"/>
                          <a:pt x="69510" y="54046"/>
                          <a:pt x="69510" y="34755"/>
                        </a:cubicBezTo>
                        <a:cubicBezTo>
                          <a:pt x="69510" y="15464"/>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4" name="Google Shape;6814;p34"/>
                  <p:cNvSpPr/>
                  <p:nvPr/>
                </p:nvSpPr>
                <p:spPr>
                  <a:xfrm>
                    <a:off x="7613840" y="4289260"/>
                    <a:ext cx="69509" cy="69509"/>
                  </a:xfrm>
                  <a:custGeom>
                    <a:avLst/>
                    <a:gdLst/>
                    <a:ahLst/>
                    <a:cxnLst/>
                    <a:rect l="l" t="t" r="r" b="b"/>
                    <a:pathLst>
                      <a:path w="69509" h="69509" extrusionOk="0">
                        <a:moveTo>
                          <a:pt x="34755" y="0"/>
                        </a:moveTo>
                        <a:cubicBezTo>
                          <a:pt x="15617" y="0"/>
                          <a:pt x="0" y="15464"/>
                          <a:pt x="0" y="34755"/>
                        </a:cubicBezTo>
                        <a:cubicBezTo>
                          <a:pt x="0" y="53893"/>
                          <a:pt x="15464" y="69510"/>
                          <a:pt x="34755" y="69510"/>
                        </a:cubicBezTo>
                        <a:cubicBezTo>
                          <a:pt x="53893" y="69510"/>
                          <a:pt x="69510" y="54046"/>
                          <a:pt x="69510" y="34755"/>
                        </a:cubicBezTo>
                        <a:cubicBezTo>
                          <a:pt x="69510" y="15617"/>
                          <a:pt x="53893" y="0"/>
                          <a:pt x="34755"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5" name="Google Shape;6815;p34"/>
                  <p:cNvSpPr/>
                  <p:nvPr/>
                </p:nvSpPr>
                <p:spPr>
                  <a:xfrm>
                    <a:off x="7910710" y="3124286"/>
                    <a:ext cx="41644" cy="41644"/>
                  </a:xfrm>
                  <a:custGeom>
                    <a:avLst/>
                    <a:gdLst/>
                    <a:ahLst/>
                    <a:cxnLst/>
                    <a:rect l="l" t="t" r="r" b="b"/>
                    <a:pathLst>
                      <a:path w="41644" h="41644" extrusionOk="0">
                        <a:moveTo>
                          <a:pt x="41644" y="20822"/>
                        </a:moveTo>
                        <a:cubicBezTo>
                          <a:pt x="41644" y="32322"/>
                          <a:pt x="32322" y="41644"/>
                          <a:pt x="20822" y="41644"/>
                        </a:cubicBezTo>
                        <a:cubicBezTo>
                          <a:pt x="9322" y="41644"/>
                          <a:pt x="0" y="32322"/>
                          <a:pt x="0" y="20822"/>
                        </a:cubicBezTo>
                        <a:cubicBezTo>
                          <a:pt x="0" y="9322"/>
                          <a:pt x="9322" y="0"/>
                          <a:pt x="20822" y="0"/>
                        </a:cubicBezTo>
                        <a:cubicBezTo>
                          <a:pt x="32322" y="0"/>
                          <a:pt x="41644" y="9322"/>
                          <a:pt x="41644" y="2082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6" name="Google Shape;6816;p34"/>
                  <p:cNvSpPr/>
                  <p:nvPr/>
                </p:nvSpPr>
                <p:spPr>
                  <a:xfrm>
                    <a:off x="8758145" y="4191732"/>
                    <a:ext cx="44400" cy="44400"/>
                  </a:xfrm>
                  <a:custGeom>
                    <a:avLst/>
                    <a:gdLst/>
                    <a:ahLst/>
                    <a:cxnLst/>
                    <a:rect l="l" t="t" r="r" b="b"/>
                    <a:pathLst>
                      <a:path w="44400" h="44400" extrusionOk="0">
                        <a:moveTo>
                          <a:pt x="44400" y="22200"/>
                        </a:moveTo>
                        <a:cubicBezTo>
                          <a:pt x="44400" y="34461"/>
                          <a:pt x="34461" y="44400"/>
                          <a:pt x="22200" y="44400"/>
                        </a:cubicBezTo>
                        <a:cubicBezTo>
                          <a:pt x="9939" y="44400"/>
                          <a:pt x="0" y="34461"/>
                          <a:pt x="0" y="22200"/>
                        </a:cubicBezTo>
                        <a:cubicBezTo>
                          <a:pt x="0" y="9939"/>
                          <a:pt x="9939" y="0"/>
                          <a:pt x="22200" y="0"/>
                        </a:cubicBezTo>
                        <a:cubicBezTo>
                          <a:pt x="34461" y="0"/>
                          <a:pt x="44400" y="9939"/>
                          <a:pt x="44400" y="2220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7" name="Google Shape;6817;p34"/>
                  <p:cNvSpPr/>
                  <p:nvPr/>
                </p:nvSpPr>
                <p:spPr>
                  <a:xfrm>
                    <a:off x="9459058" y="4326770"/>
                    <a:ext cx="57261" cy="57261"/>
                  </a:xfrm>
                  <a:custGeom>
                    <a:avLst/>
                    <a:gdLst/>
                    <a:ahLst/>
                    <a:cxnLst/>
                    <a:rect l="l" t="t" r="r" b="b"/>
                    <a:pathLst>
                      <a:path w="57261" h="57261" extrusionOk="0">
                        <a:moveTo>
                          <a:pt x="28631" y="0"/>
                        </a:moveTo>
                        <a:cubicBezTo>
                          <a:pt x="12861" y="0"/>
                          <a:pt x="0" y="12861"/>
                          <a:pt x="0" y="28631"/>
                        </a:cubicBezTo>
                        <a:cubicBezTo>
                          <a:pt x="0" y="44401"/>
                          <a:pt x="12861" y="57261"/>
                          <a:pt x="28631" y="57261"/>
                        </a:cubicBezTo>
                        <a:cubicBezTo>
                          <a:pt x="44400" y="57261"/>
                          <a:pt x="57261" y="44401"/>
                          <a:pt x="57261" y="28631"/>
                        </a:cubicBezTo>
                        <a:cubicBezTo>
                          <a:pt x="57261" y="12861"/>
                          <a:pt x="44400" y="0"/>
                          <a:pt x="28631"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8" name="Google Shape;6818;p34"/>
                  <p:cNvSpPr/>
                  <p:nvPr/>
                </p:nvSpPr>
                <p:spPr>
                  <a:xfrm>
                    <a:off x="9760981" y="4864474"/>
                    <a:ext cx="82064" cy="82064"/>
                  </a:xfrm>
                  <a:custGeom>
                    <a:avLst/>
                    <a:gdLst/>
                    <a:ahLst/>
                    <a:cxnLst/>
                    <a:rect l="l" t="t" r="r" b="b"/>
                    <a:pathLst>
                      <a:path w="82064" h="82064" extrusionOk="0">
                        <a:moveTo>
                          <a:pt x="41032" y="0"/>
                        </a:moveTo>
                        <a:cubicBezTo>
                          <a:pt x="18373" y="0"/>
                          <a:pt x="0" y="18373"/>
                          <a:pt x="0" y="41032"/>
                        </a:cubicBezTo>
                        <a:cubicBezTo>
                          <a:pt x="0" y="63692"/>
                          <a:pt x="18373" y="82064"/>
                          <a:pt x="41032" y="82064"/>
                        </a:cubicBezTo>
                        <a:cubicBezTo>
                          <a:pt x="63692" y="82064"/>
                          <a:pt x="82064" y="63692"/>
                          <a:pt x="82064" y="41032"/>
                        </a:cubicBezTo>
                        <a:cubicBezTo>
                          <a:pt x="82064" y="18373"/>
                          <a:pt x="63692" y="0"/>
                          <a:pt x="41032"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19" name="Google Shape;6819;p34"/>
                  <p:cNvSpPr/>
                  <p:nvPr/>
                </p:nvSpPr>
                <p:spPr>
                  <a:xfrm>
                    <a:off x="9241190" y="3999126"/>
                    <a:ext cx="52668" cy="52668"/>
                  </a:xfrm>
                  <a:custGeom>
                    <a:avLst/>
                    <a:gdLst/>
                    <a:ahLst/>
                    <a:cxnLst/>
                    <a:rect l="l" t="t" r="r" b="b"/>
                    <a:pathLst>
                      <a:path w="52668" h="52668" extrusionOk="0">
                        <a:moveTo>
                          <a:pt x="26334" y="0"/>
                        </a:moveTo>
                        <a:cubicBezTo>
                          <a:pt x="11789" y="0"/>
                          <a:pt x="0" y="11789"/>
                          <a:pt x="0" y="26334"/>
                        </a:cubicBezTo>
                        <a:cubicBezTo>
                          <a:pt x="0" y="40879"/>
                          <a:pt x="11789" y="52668"/>
                          <a:pt x="26334" y="52668"/>
                        </a:cubicBezTo>
                        <a:cubicBezTo>
                          <a:pt x="40879" y="52668"/>
                          <a:pt x="52668" y="40879"/>
                          <a:pt x="52668" y="26334"/>
                        </a:cubicBezTo>
                        <a:cubicBezTo>
                          <a:pt x="52668" y="11789"/>
                          <a:pt x="40879" y="0"/>
                          <a:pt x="26334"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0" name="Google Shape;6820;p34"/>
                  <p:cNvSpPr/>
                  <p:nvPr/>
                </p:nvSpPr>
                <p:spPr>
                  <a:xfrm>
                    <a:off x="7282215" y="3989021"/>
                    <a:ext cx="41338" cy="41338"/>
                  </a:xfrm>
                  <a:custGeom>
                    <a:avLst/>
                    <a:gdLst/>
                    <a:ahLst/>
                    <a:cxnLst/>
                    <a:rect l="l" t="t" r="r" b="b"/>
                    <a:pathLst>
                      <a:path w="41338" h="41338" extrusionOk="0">
                        <a:moveTo>
                          <a:pt x="20669" y="0"/>
                        </a:moveTo>
                        <a:cubicBezTo>
                          <a:pt x="9186" y="0"/>
                          <a:pt x="0" y="9186"/>
                          <a:pt x="0" y="20669"/>
                        </a:cubicBezTo>
                        <a:cubicBezTo>
                          <a:pt x="0" y="32152"/>
                          <a:pt x="9186" y="41338"/>
                          <a:pt x="20669" y="41338"/>
                        </a:cubicBezTo>
                        <a:cubicBezTo>
                          <a:pt x="32152" y="41338"/>
                          <a:pt x="41338" y="32152"/>
                          <a:pt x="41338" y="20669"/>
                        </a:cubicBezTo>
                        <a:cubicBezTo>
                          <a:pt x="41338" y="9186"/>
                          <a:pt x="31999" y="0"/>
                          <a:pt x="20669" y="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21" name="Google Shape;6821;p34"/>
              <p:cNvGrpSpPr/>
              <p:nvPr/>
            </p:nvGrpSpPr>
            <p:grpSpPr>
              <a:xfrm>
                <a:off x="10663227" y="2312525"/>
                <a:ext cx="2115295" cy="2024656"/>
                <a:chOff x="10663227" y="2312525"/>
                <a:chExt cx="2115295" cy="2024656"/>
              </a:xfrm>
            </p:grpSpPr>
            <p:grpSp>
              <p:nvGrpSpPr>
                <p:cNvPr id="6822" name="Google Shape;6822;p34"/>
                <p:cNvGrpSpPr/>
                <p:nvPr/>
              </p:nvGrpSpPr>
              <p:grpSpPr>
                <a:xfrm>
                  <a:off x="10663227" y="2340390"/>
                  <a:ext cx="2098299" cy="1980869"/>
                  <a:chOff x="10663227" y="2340390"/>
                  <a:chExt cx="2098299" cy="1980869"/>
                </a:xfrm>
              </p:grpSpPr>
              <p:sp>
                <p:nvSpPr>
                  <p:cNvPr id="6823" name="Google Shape;6823;p34"/>
                  <p:cNvSpPr/>
                  <p:nvPr/>
                </p:nvSpPr>
                <p:spPr>
                  <a:xfrm>
                    <a:off x="10663227" y="2841655"/>
                    <a:ext cx="859682" cy="581951"/>
                  </a:xfrm>
                  <a:custGeom>
                    <a:avLst/>
                    <a:gdLst/>
                    <a:ahLst/>
                    <a:cxnLst/>
                    <a:rect l="l" t="t" r="r" b="b"/>
                    <a:pathLst>
                      <a:path w="859682" h="581951" extrusionOk="0">
                        <a:moveTo>
                          <a:pt x="264718" y="462989"/>
                        </a:moveTo>
                        <a:lnTo>
                          <a:pt x="264718" y="462989"/>
                        </a:lnTo>
                        <a:lnTo>
                          <a:pt x="766" y="1225"/>
                        </a:lnTo>
                        <a:lnTo>
                          <a:pt x="0" y="0"/>
                        </a:lnTo>
                        <a:lnTo>
                          <a:pt x="858305" y="581033"/>
                        </a:lnTo>
                        <a:lnTo>
                          <a:pt x="859683" y="581951"/>
                        </a:lnTo>
                        <a:lnTo>
                          <a:pt x="264718" y="462989"/>
                        </a:lnTo>
                        <a:close/>
                        <a:moveTo>
                          <a:pt x="265024" y="462376"/>
                        </a:moveTo>
                        <a:lnTo>
                          <a:pt x="856774" y="580726"/>
                        </a:lnTo>
                        <a:lnTo>
                          <a:pt x="2144" y="2143"/>
                        </a:lnTo>
                        <a:lnTo>
                          <a:pt x="265024" y="462376"/>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4" name="Google Shape;6824;p34"/>
                  <p:cNvSpPr/>
                  <p:nvPr/>
                </p:nvSpPr>
                <p:spPr>
                  <a:xfrm>
                    <a:off x="10927180" y="3303878"/>
                    <a:ext cx="595270" cy="277885"/>
                  </a:xfrm>
                  <a:custGeom>
                    <a:avLst/>
                    <a:gdLst/>
                    <a:ahLst/>
                    <a:cxnLst/>
                    <a:rect l="l" t="t" r="r" b="b"/>
                    <a:pathLst>
                      <a:path w="595270" h="277885" extrusionOk="0">
                        <a:moveTo>
                          <a:pt x="185563" y="277732"/>
                        </a:moveTo>
                        <a:lnTo>
                          <a:pt x="185256" y="277885"/>
                        </a:lnTo>
                        <a:lnTo>
                          <a:pt x="0" y="0"/>
                        </a:lnTo>
                        <a:lnTo>
                          <a:pt x="595271" y="119115"/>
                        </a:lnTo>
                        <a:lnTo>
                          <a:pt x="185563" y="277732"/>
                        </a:lnTo>
                        <a:close/>
                        <a:moveTo>
                          <a:pt x="185716" y="276967"/>
                        </a:moveTo>
                        <a:lnTo>
                          <a:pt x="593281" y="119269"/>
                        </a:lnTo>
                        <a:lnTo>
                          <a:pt x="1684" y="919"/>
                        </a:lnTo>
                        <a:lnTo>
                          <a:pt x="185716" y="27696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5" name="Google Shape;6825;p34"/>
                  <p:cNvSpPr/>
                  <p:nvPr/>
                </p:nvSpPr>
                <p:spPr>
                  <a:xfrm rot="-4707923">
                    <a:off x="12260563" y="3073119"/>
                    <a:ext cx="525095" cy="612"/>
                  </a:xfrm>
                  <a:custGeom>
                    <a:avLst/>
                    <a:gdLst/>
                    <a:ahLst/>
                    <a:cxnLst/>
                    <a:rect l="l" t="t" r="r" b="b"/>
                    <a:pathLst>
                      <a:path w="524990" h="612" extrusionOk="0">
                        <a:moveTo>
                          <a:pt x="0" y="0"/>
                        </a:moveTo>
                        <a:lnTo>
                          <a:pt x="524990" y="0"/>
                        </a:lnTo>
                        <a:lnTo>
                          <a:pt x="524990" y="612"/>
                        </a:lnTo>
                        <a:lnTo>
                          <a:pt x="0" y="612"/>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6" name="Google Shape;6826;p34"/>
                  <p:cNvSpPr/>
                  <p:nvPr/>
                </p:nvSpPr>
                <p:spPr>
                  <a:xfrm>
                    <a:off x="11520920" y="3330365"/>
                    <a:ext cx="950627" cy="990128"/>
                  </a:xfrm>
                  <a:custGeom>
                    <a:avLst/>
                    <a:gdLst/>
                    <a:ahLst/>
                    <a:cxnLst/>
                    <a:rect l="l" t="t" r="r" b="b"/>
                    <a:pathLst>
                      <a:path w="950627" h="990128" extrusionOk="0">
                        <a:moveTo>
                          <a:pt x="306" y="92781"/>
                        </a:moveTo>
                        <a:lnTo>
                          <a:pt x="0" y="92322"/>
                        </a:lnTo>
                        <a:lnTo>
                          <a:pt x="950168" y="0"/>
                        </a:lnTo>
                        <a:lnTo>
                          <a:pt x="950627" y="0"/>
                        </a:lnTo>
                        <a:lnTo>
                          <a:pt x="713162" y="989516"/>
                        </a:lnTo>
                        <a:lnTo>
                          <a:pt x="713008" y="990128"/>
                        </a:lnTo>
                        <a:lnTo>
                          <a:pt x="306" y="92781"/>
                        </a:lnTo>
                        <a:close/>
                        <a:moveTo>
                          <a:pt x="1225" y="92934"/>
                        </a:moveTo>
                        <a:lnTo>
                          <a:pt x="712549" y="988750"/>
                        </a:lnTo>
                        <a:lnTo>
                          <a:pt x="949709" y="765"/>
                        </a:lnTo>
                        <a:lnTo>
                          <a:pt x="1225" y="92934"/>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7" name="Google Shape;6827;p34"/>
                  <p:cNvSpPr/>
                  <p:nvPr/>
                </p:nvSpPr>
                <p:spPr>
                  <a:xfrm>
                    <a:off x="12233009" y="3329906"/>
                    <a:ext cx="528517" cy="991353"/>
                  </a:xfrm>
                  <a:custGeom>
                    <a:avLst/>
                    <a:gdLst/>
                    <a:ahLst/>
                    <a:cxnLst/>
                    <a:rect l="l" t="t" r="r" b="b"/>
                    <a:pathLst>
                      <a:path w="528517" h="991353" extrusionOk="0">
                        <a:moveTo>
                          <a:pt x="237619" y="612"/>
                        </a:moveTo>
                        <a:lnTo>
                          <a:pt x="237772" y="0"/>
                        </a:lnTo>
                        <a:lnTo>
                          <a:pt x="528365" y="264259"/>
                        </a:lnTo>
                        <a:lnTo>
                          <a:pt x="528518" y="264412"/>
                        </a:lnTo>
                        <a:lnTo>
                          <a:pt x="919" y="989975"/>
                        </a:lnTo>
                        <a:lnTo>
                          <a:pt x="0" y="991353"/>
                        </a:lnTo>
                        <a:lnTo>
                          <a:pt x="237619" y="612"/>
                        </a:lnTo>
                        <a:close/>
                        <a:moveTo>
                          <a:pt x="1378" y="988291"/>
                        </a:moveTo>
                        <a:lnTo>
                          <a:pt x="527753" y="264565"/>
                        </a:lnTo>
                        <a:lnTo>
                          <a:pt x="238231" y="1378"/>
                        </a:lnTo>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8" name="Google Shape;6828;p34"/>
                  <p:cNvSpPr/>
                  <p:nvPr/>
                </p:nvSpPr>
                <p:spPr>
                  <a:xfrm>
                    <a:off x="12061226" y="2340390"/>
                    <a:ext cx="515503" cy="991353"/>
                  </a:xfrm>
                  <a:custGeom>
                    <a:avLst/>
                    <a:gdLst/>
                    <a:ahLst/>
                    <a:cxnLst/>
                    <a:rect l="l" t="t" r="r" b="b"/>
                    <a:pathLst>
                      <a:path w="515503" h="991353" extrusionOk="0">
                        <a:moveTo>
                          <a:pt x="613" y="1378"/>
                        </a:moveTo>
                        <a:lnTo>
                          <a:pt x="0" y="0"/>
                        </a:lnTo>
                        <a:lnTo>
                          <a:pt x="515504" y="475849"/>
                        </a:lnTo>
                        <a:lnTo>
                          <a:pt x="410014" y="990281"/>
                        </a:lnTo>
                        <a:lnTo>
                          <a:pt x="409862" y="991353"/>
                        </a:lnTo>
                        <a:lnTo>
                          <a:pt x="613" y="1378"/>
                        </a:lnTo>
                        <a:close/>
                        <a:moveTo>
                          <a:pt x="1838" y="2450"/>
                        </a:moveTo>
                        <a:lnTo>
                          <a:pt x="409708" y="989210"/>
                        </a:lnTo>
                        <a:lnTo>
                          <a:pt x="514891" y="476156"/>
                        </a:lnTo>
                        <a:lnTo>
                          <a:pt x="1838" y="2450"/>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29" name="Google Shape;6829;p34"/>
                  <p:cNvSpPr/>
                  <p:nvPr/>
                </p:nvSpPr>
                <p:spPr>
                  <a:xfrm>
                    <a:off x="10663533" y="2341002"/>
                    <a:ext cx="1399377" cy="1082450"/>
                  </a:xfrm>
                  <a:custGeom>
                    <a:avLst/>
                    <a:gdLst/>
                    <a:ahLst/>
                    <a:cxnLst/>
                    <a:rect l="l" t="t" r="r" b="b"/>
                    <a:pathLst>
                      <a:path w="1399377" h="1082450" extrusionOk="0">
                        <a:moveTo>
                          <a:pt x="612" y="502030"/>
                        </a:moveTo>
                        <a:lnTo>
                          <a:pt x="0" y="501724"/>
                        </a:lnTo>
                        <a:lnTo>
                          <a:pt x="1398611" y="306"/>
                        </a:lnTo>
                        <a:lnTo>
                          <a:pt x="1399377" y="0"/>
                        </a:lnTo>
                        <a:lnTo>
                          <a:pt x="858152" y="1082450"/>
                        </a:lnTo>
                        <a:lnTo>
                          <a:pt x="612" y="502030"/>
                        </a:lnTo>
                        <a:close/>
                        <a:moveTo>
                          <a:pt x="1531" y="501877"/>
                        </a:moveTo>
                        <a:lnTo>
                          <a:pt x="857846" y="1081532"/>
                        </a:lnTo>
                        <a:lnTo>
                          <a:pt x="1397999" y="1225"/>
                        </a:lnTo>
                        <a:lnTo>
                          <a:pt x="1531" y="50187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0" name="Google Shape;6830;p34"/>
                  <p:cNvSpPr/>
                  <p:nvPr/>
                </p:nvSpPr>
                <p:spPr>
                  <a:xfrm>
                    <a:off x="11520920" y="2340696"/>
                    <a:ext cx="950473" cy="1082603"/>
                  </a:xfrm>
                  <a:custGeom>
                    <a:avLst/>
                    <a:gdLst/>
                    <a:ahLst/>
                    <a:cxnLst/>
                    <a:rect l="l" t="t" r="r" b="b"/>
                    <a:pathLst>
                      <a:path w="950473" h="1082603" extrusionOk="0">
                        <a:moveTo>
                          <a:pt x="612" y="1082604"/>
                        </a:moveTo>
                        <a:lnTo>
                          <a:pt x="0" y="1082604"/>
                        </a:lnTo>
                        <a:lnTo>
                          <a:pt x="540919" y="612"/>
                        </a:lnTo>
                        <a:lnTo>
                          <a:pt x="541225" y="0"/>
                        </a:lnTo>
                        <a:lnTo>
                          <a:pt x="950321" y="989669"/>
                        </a:lnTo>
                        <a:lnTo>
                          <a:pt x="950474" y="990128"/>
                        </a:lnTo>
                        <a:lnTo>
                          <a:pt x="612" y="1082604"/>
                        </a:lnTo>
                        <a:close/>
                        <a:moveTo>
                          <a:pt x="1225" y="1081838"/>
                        </a:moveTo>
                        <a:lnTo>
                          <a:pt x="949555" y="989669"/>
                        </a:lnTo>
                        <a:lnTo>
                          <a:pt x="541225" y="1684"/>
                        </a:lnTo>
                        <a:lnTo>
                          <a:pt x="1225" y="108183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31" name="Google Shape;6831;p34"/>
                <p:cNvGrpSpPr/>
                <p:nvPr/>
              </p:nvGrpSpPr>
              <p:grpSpPr>
                <a:xfrm>
                  <a:off x="10904061" y="2312525"/>
                  <a:ext cx="1874461" cy="2024656"/>
                  <a:chOff x="10904061" y="2312525"/>
                  <a:chExt cx="1874461" cy="2024656"/>
                </a:xfrm>
              </p:grpSpPr>
              <p:sp>
                <p:nvSpPr>
                  <p:cNvPr id="6832" name="Google Shape;6832;p34"/>
                  <p:cNvSpPr/>
                  <p:nvPr/>
                </p:nvSpPr>
                <p:spPr>
                  <a:xfrm>
                    <a:off x="12033055" y="2312525"/>
                    <a:ext cx="58180" cy="58179"/>
                  </a:xfrm>
                  <a:custGeom>
                    <a:avLst/>
                    <a:gdLst/>
                    <a:ahLst/>
                    <a:cxnLst/>
                    <a:rect l="l" t="t" r="r" b="b"/>
                    <a:pathLst>
                      <a:path w="58180" h="58179" extrusionOk="0">
                        <a:moveTo>
                          <a:pt x="29090" y="58180"/>
                        </a:moveTo>
                        <a:cubicBezTo>
                          <a:pt x="45166" y="58180"/>
                          <a:pt x="58180" y="45166"/>
                          <a:pt x="58180" y="29090"/>
                        </a:cubicBezTo>
                        <a:cubicBezTo>
                          <a:pt x="58180" y="13014"/>
                          <a:pt x="45166" y="0"/>
                          <a:pt x="29090" y="0"/>
                        </a:cubicBezTo>
                        <a:cubicBezTo>
                          <a:pt x="13014" y="0"/>
                          <a:pt x="0" y="13014"/>
                          <a:pt x="0" y="29090"/>
                        </a:cubicBezTo>
                        <a:cubicBezTo>
                          <a:pt x="0" y="45166"/>
                          <a:pt x="13014" y="58180"/>
                          <a:pt x="29090"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3" name="Google Shape;6833;p34"/>
                  <p:cNvSpPr/>
                  <p:nvPr/>
                </p:nvSpPr>
                <p:spPr>
                  <a:xfrm>
                    <a:off x="12547487" y="2787302"/>
                    <a:ext cx="58179" cy="58179"/>
                  </a:xfrm>
                  <a:custGeom>
                    <a:avLst/>
                    <a:gdLst/>
                    <a:ahLst/>
                    <a:cxnLst/>
                    <a:rect l="l" t="t" r="r" b="b"/>
                    <a:pathLst>
                      <a:path w="58179" h="58179" extrusionOk="0">
                        <a:moveTo>
                          <a:pt x="58180" y="29090"/>
                        </a:moveTo>
                        <a:cubicBezTo>
                          <a:pt x="58180" y="45156"/>
                          <a:pt x="45156" y="58180"/>
                          <a:pt x="29090" y="58180"/>
                        </a:cubicBezTo>
                        <a:cubicBezTo>
                          <a:pt x="13024" y="58180"/>
                          <a:pt x="0" y="45156"/>
                          <a:pt x="0" y="29090"/>
                        </a:cubicBezTo>
                        <a:cubicBezTo>
                          <a:pt x="0" y="13024"/>
                          <a:pt x="13024" y="0"/>
                          <a:pt x="29090" y="0"/>
                        </a:cubicBezTo>
                        <a:cubicBezTo>
                          <a:pt x="45156" y="0"/>
                          <a:pt x="58180" y="13024"/>
                          <a:pt x="58180" y="2909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4" name="Google Shape;6834;p34"/>
                  <p:cNvSpPr/>
                  <p:nvPr/>
                </p:nvSpPr>
                <p:spPr>
                  <a:xfrm>
                    <a:off x="12441996" y="3301581"/>
                    <a:ext cx="58180" cy="58179"/>
                  </a:xfrm>
                  <a:custGeom>
                    <a:avLst/>
                    <a:gdLst/>
                    <a:ahLst/>
                    <a:cxnLst/>
                    <a:rect l="l" t="t" r="r" b="b"/>
                    <a:pathLst>
                      <a:path w="58180" h="58179" extrusionOk="0">
                        <a:moveTo>
                          <a:pt x="29091" y="58180"/>
                        </a:moveTo>
                        <a:cubicBezTo>
                          <a:pt x="45167" y="58180"/>
                          <a:pt x="58181" y="45166"/>
                          <a:pt x="58181" y="29090"/>
                        </a:cubicBezTo>
                        <a:cubicBezTo>
                          <a:pt x="58181" y="13014"/>
                          <a:pt x="45167" y="0"/>
                          <a:pt x="29091" y="0"/>
                        </a:cubicBezTo>
                        <a:cubicBezTo>
                          <a:pt x="13015" y="0"/>
                          <a:pt x="1" y="13014"/>
                          <a:pt x="1" y="29090"/>
                        </a:cubicBezTo>
                        <a:cubicBezTo>
                          <a:pt x="-152" y="45166"/>
                          <a:pt x="13015" y="58180"/>
                          <a:pt x="29091" y="58180"/>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5" name="Google Shape;6835;p34"/>
                  <p:cNvSpPr/>
                  <p:nvPr/>
                </p:nvSpPr>
                <p:spPr>
                  <a:xfrm>
                    <a:off x="12216168" y="4302274"/>
                    <a:ext cx="34907" cy="34907"/>
                  </a:xfrm>
                  <a:custGeom>
                    <a:avLst/>
                    <a:gdLst/>
                    <a:ahLst/>
                    <a:cxnLst/>
                    <a:rect l="l" t="t" r="r" b="b"/>
                    <a:pathLst>
                      <a:path w="34907" h="34907" extrusionOk="0">
                        <a:moveTo>
                          <a:pt x="17454" y="34908"/>
                        </a:moveTo>
                        <a:cubicBezTo>
                          <a:pt x="27099" y="34908"/>
                          <a:pt x="34908" y="27100"/>
                          <a:pt x="34908" y="17454"/>
                        </a:cubicBezTo>
                        <a:cubicBezTo>
                          <a:pt x="34908" y="7808"/>
                          <a:pt x="27099" y="0"/>
                          <a:pt x="17454" y="0"/>
                        </a:cubicBezTo>
                        <a:cubicBezTo>
                          <a:pt x="7808" y="0"/>
                          <a:pt x="0" y="7808"/>
                          <a:pt x="0" y="17454"/>
                        </a:cubicBezTo>
                        <a:cubicBezTo>
                          <a:pt x="0" y="27100"/>
                          <a:pt x="7808" y="34908"/>
                          <a:pt x="17454" y="3490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6" name="Google Shape;6836;p34"/>
                  <p:cNvSpPr/>
                  <p:nvPr/>
                </p:nvSpPr>
                <p:spPr>
                  <a:xfrm>
                    <a:off x="11502853" y="3404314"/>
                    <a:ext cx="37357" cy="37357"/>
                  </a:xfrm>
                  <a:custGeom>
                    <a:avLst/>
                    <a:gdLst/>
                    <a:ahLst/>
                    <a:cxnLst/>
                    <a:rect l="l" t="t" r="r" b="b"/>
                    <a:pathLst>
                      <a:path w="37357" h="37357" extrusionOk="0">
                        <a:moveTo>
                          <a:pt x="18679" y="37358"/>
                        </a:moveTo>
                        <a:cubicBezTo>
                          <a:pt x="28937" y="37358"/>
                          <a:pt x="37358" y="28937"/>
                          <a:pt x="37358" y="18679"/>
                        </a:cubicBezTo>
                        <a:cubicBezTo>
                          <a:pt x="37358" y="8421"/>
                          <a:pt x="28937" y="0"/>
                          <a:pt x="18679" y="0"/>
                        </a:cubicBezTo>
                        <a:cubicBezTo>
                          <a:pt x="8421" y="0"/>
                          <a:pt x="0" y="8421"/>
                          <a:pt x="0" y="18679"/>
                        </a:cubicBezTo>
                        <a:cubicBezTo>
                          <a:pt x="0" y="28937"/>
                          <a:pt x="8421" y="37358"/>
                          <a:pt x="18679" y="37358"/>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7" name="Google Shape;6837;p34"/>
                  <p:cNvSpPr/>
                  <p:nvPr/>
                </p:nvSpPr>
                <p:spPr>
                  <a:xfrm>
                    <a:off x="10904061" y="3280300"/>
                    <a:ext cx="48074" cy="48074"/>
                  </a:xfrm>
                  <a:custGeom>
                    <a:avLst/>
                    <a:gdLst/>
                    <a:ahLst/>
                    <a:cxnLst/>
                    <a:rect l="l" t="t" r="r" b="b"/>
                    <a:pathLst>
                      <a:path w="48074" h="48074" extrusionOk="0">
                        <a:moveTo>
                          <a:pt x="24038" y="48075"/>
                        </a:moveTo>
                        <a:cubicBezTo>
                          <a:pt x="37358" y="48075"/>
                          <a:pt x="48075" y="37358"/>
                          <a:pt x="48075" y="24037"/>
                        </a:cubicBezTo>
                        <a:cubicBezTo>
                          <a:pt x="48075" y="10717"/>
                          <a:pt x="37358" y="0"/>
                          <a:pt x="24038" y="0"/>
                        </a:cubicBezTo>
                        <a:cubicBezTo>
                          <a:pt x="10718" y="0"/>
                          <a:pt x="0" y="10717"/>
                          <a:pt x="0" y="24037"/>
                        </a:cubicBezTo>
                        <a:cubicBezTo>
                          <a:pt x="0" y="37358"/>
                          <a:pt x="10718" y="48075"/>
                          <a:pt x="24038" y="48075"/>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8" name="Google Shape;6838;p34"/>
                  <p:cNvSpPr/>
                  <p:nvPr/>
                </p:nvSpPr>
                <p:spPr>
                  <a:xfrm>
                    <a:off x="11090694" y="3559256"/>
                    <a:ext cx="44095" cy="44094"/>
                  </a:xfrm>
                  <a:custGeom>
                    <a:avLst/>
                    <a:gdLst/>
                    <a:ahLst/>
                    <a:cxnLst/>
                    <a:rect l="l" t="t" r="r" b="b"/>
                    <a:pathLst>
                      <a:path w="44095" h="44094" extrusionOk="0">
                        <a:moveTo>
                          <a:pt x="22049" y="44094"/>
                        </a:moveTo>
                        <a:cubicBezTo>
                          <a:pt x="34297" y="44094"/>
                          <a:pt x="44096" y="34142"/>
                          <a:pt x="44096" y="22047"/>
                        </a:cubicBezTo>
                        <a:cubicBezTo>
                          <a:pt x="44096" y="9799"/>
                          <a:pt x="34144" y="0"/>
                          <a:pt x="22049" y="0"/>
                        </a:cubicBezTo>
                        <a:cubicBezTo>
                          <a:pt x="9800" y="0"/>
                          <a:pt x="2" y="9952"/>
                          <a:pt x="2" y="22047"/>
                        </a:cubicBezTo>
                        <a:cubicBezTo>
                          <a:pt x="-152" y="34142"/>
                          <a:pt x="9800" y="44094"/>
                          <a:pt x="22049" y="4409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39" name="Google Shape;6839;p34"/>
                  <p:cNvSpPr/>
                  <p:nvPr/>
                </p:nvSpPr>
                <p:spPr>
                  <a:xfrm>
                    <a:off x="12743918" y="3577170"/>
                    <a:ext cx="34604" cy="34601"/>
                  </a:xfrm>
                  <a:custGeom>
                    <a:avLst/>
                    <a:gdLst/>
                    <a:ahLst/>
                    <a:cxnLst/>
                    <a:rect l="l" t="t" r="r" b="b"/>
                    <a:pathLst>
                      <a:path w="34604" h="34601" extrusionOk="0">
                        <a:moveTo>
                          <a:pt x="17303" y="34602"/>
                        </a:moveTo>
                        <a:cubicBezTo>
                          <a:pt x="26949" y="34602"/>
                          <a:pt x="34604" y="26793"/>
                          <a:pt x="34604" y="17301"/>
                        </a:cubicBezTo>
                        <a:cubicBezTo>
                          <a:pt x="34604" y="7655"/>
                          <a:pt x="26796" y="0"/>
                          <a:pt x="17303" y="0"/>
                        </a:cubicBezTo>
                        <a:cubicBezTo>
                          <a:pt x="7657" y="0"/>
                          <a:pt x="2" y="7808"/>
                          <a:pt x="2" y="17301"/>
                        </a:cubicBezTo>
                        <a:cubicBezTo>
                          <a:pt x="-151" y="26793"/>
                          <a:pt x="7657" y="34602"/>
                          <a:pt x="17303" y="3460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40" name="Google Shape;6840;p34"/>
              <p:cNvGrpSpPr/>
              <p:nvPr/>
            </p:nvGrpSpPr>
            <p:grpSpPr>
              <a:xfrm>
                <a:off x="9377147" y="1869133"/>
                <a:ext cx="1288223" cy="3042038"/>
                <a:chOff x="9377147" y="1869133"/>
                <a:chExt cx="1288223" cy="3042038"/>
              </a:xfrm>
            </p:grpSpPr>
            <p:sp>
              <p:nvSpPr>
                <p:cNvPr id="6841" name="Google Shape;6841;p34"/>
                <p:cNvSpPr/>
                <p:nvPr/>
              </p:nvSpPr>
              <p:spPr>
                <a:xfrm>
                  <a:off x="9377147" y="2404540"/>
                  <a:ext cx="1287916" cy="831511"/>
                </a:xfrm>
                <a:custGeom>
                  <a:avLst/>
                  <a:gdLst/>
                  <a:ahLst/>
                  <a:cxnLst/>
                  <a:rect l="l" t="t" r="r" b="b"/>
                  <a:pathLst>
                    <a:path w="1287916" h="831511" extrusionOk="0">
                      <a:moveTo>
                        <a:pt x="0" y="0"/>
                      </a:moveTo>
                      <a:lnTo>
                        <a:pt x="1287917" y="440176"/>
                      </a:lnTo>
                      <a:lnTo>
                        <a:pt x="1287611" y="440789"/>
                      </a:lnTo>
                      <a:lnTo>
                        <a:pt x="1124860" y="831512"/>
                      </a:lnTo>
                      <a:lnTo>
                        <a:pt x="1124248" y="831053"/>
                      </a:lnTo>
                      <a:lnTo>
                        <a:pt x="0" y="0"/>
                      </a:lnTo>
                      <a:close/>
                      <a:moveTo>
                        <a:pt x="1286386" y="440789"/>
                      </a:moveTo>
                      <a:lnTo>
                        <a:pt x="6584" y="3368"/>
                      </a:lnTo>
                      <a:lnTo>
                        <a:pt x="1124401" y="829521"/>
                      </a:lnTo>
                      <a:lnTo>
                        <a:pt x="1286386" y="440789"/>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2" name="Google Shape;6842;p34"/>
                <p:cNvSpPr/>
                <p:nvPr/>
              </p:nvSpPr>
              <p:spPr>
                <a:xfrm>
                  <a:off x="9379138" y="1869133"/>
                  <a:ext cx="1286232" cy="976961"/>
                </a:xfrm>
                <a:custGeom>
                  <a:avLst/>
                  <a:gdLst/>
                  <a:ahLst/>
                  <a:cxnLst/>
                  <a:rect l="l" t="t" r="r" b="b"/>
                  <a:pathLst>
                    <a:path w="1286232" h="976961" extrusionOk="0">
                      <a:moveTo>
                        <a:pt x="765218" y="0"/>
                      </a:moveTo>
                      <a:lnTo>
                        <a:pt x="765524" y="612"/>
                      </a:lnTo>
                      <a:lnTo>
                        <a:pt x="1286233" y="976961"/>
                      </a:lnTo>
                      <a:lnTo>
                        <a:pt x="1284855" y="976502"/>
                      </a:lnTo>
                      <a:lnTo>
                        <a:pt x="0" y="537398"/>
                      </a:lnTo>
                      <a:lnTo>
                        <a:pt x="919" y="536785"/>
                      </a:lnTo>
                      <a:lnTo>
                        <a:pt x="765218" y="0"/>
                      </a:lnTo>
                      <a:close/>
                      <a:moveTo>
                        <a:pt x="1283937" y="974818"/>
                      </a:moveTo>
                      <a:lnTo>
                        <a:pt x="764911" y="1684"/>
                      </a:lnTo>
                      <a:lnTo>
                        <a:pt x="2603" y="536938"/>
                      </a:lnTo>
                      <a:lnTo>
                        <a:pt x="1283937" y="97481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3" name="Google Shape;6843;p34"/>
                <p:cNvSpPr/>
                <p:nvPr/>
              </p:nvSpPr>
              <p:spPr>
                <a:xfrm>
                  <a:off x="9802472" y="3233909"/>
                  <a:ext cx="846210" cy="1675271"/>
                </a:xfrm>
                <a:custGeom>
                  <a:avLst/>
                  <a:gdLst/>
                  <a:ahLst/>
                  <a:cxnLst/>
                  <a:rect l="l" t="t" r="r" b="b"/>
                  <a:pathLst>
                    <a:path w="846210" h="1675271" extrusionOk="0">
                      <a:moveTo>
                        <a:pt x="699076" y="0"/>
                      </a:moveTo>
                      <a:lnTo>
                        <a:pt x="699689" y="766"/>
                      </a:lnTo>
                      <a:lnTo>
                        <a:pt x="846210" y="179898"/>
                      </a:lnTo>
                      <a:lnTo>
                        <a:pt x="846057" y="180204"/>
                      </a:lnTo>
                      <a:lnTo>
                        <a:pt x="1072" y="1675272"/>
                      </a:lnTo>
                      <a:lnTo>
                        <a:pt x="0" y="1674813"/>
                      </a:lnTo>
                      <a:lnTo>
                        <a:pt x="699076" y="0"/>
                      </a:lnTo>
                      <a:close/>
                      <a:moveTo>
                        <a:pt x="844832" y="179898"/>
                      </a:moveTo>
                      <a:lnTo>
                        <a:pt x="699383" y="2143"/>
                      </a:lnTo>
                      <a:lnTo>
                        <a:pt x="4593" y="1666239"/>
                      </a:lnTo>
                      <a:lnTo>
                        <a:pt x="844832" y="179898"/>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4" name="Google Shape;6844;p34"/>
                <p:cNvSpPr/>
                <p:nvPr/>
              </p:nvSpPr>
              <p:spPr>
                <a:xfrm>
                  <a:off x="9379597" y="2405000"/>
                  <a:ext cx="1122717" cy="2506171"/>
                </a:xfrm>
                <a:custGeom>
                  <a:avLst/>
                  <a:gdLst/>
                  <a:ahLst/>
                  <a:cxnLst/>
                  <a:rect l="l" t="t" r="r" b="b"/>
                  <a:pathLst>
                    <a:path w="1122717" h="2506171" extrusionOk="0">
                      <a:moveTo>
                        <a:pt x="0" y="0"/>
                      </a:moveTo>
                      <a:lnTo>
                        <a:pt x="1072" y="919"/>
                      </a:lnTo>
                      <a:lnTo>
                        <a:pt x="1122717" y="829981"/>
                      </a:lnTo>
                      <a:lnTo>
                        <a:pt x="1122564" y="830440"/>
                      </a:lnTo>
                      <a:lnTo>
                        <a:pt x="423028" y="2506171"/>
                      </a:lnTo>
                      <a:lnTo>
                        <a:pt x="422722" y="2504181"/>
                      </a:lnTo>
                      <a:lnTo>
                        <a:pt x="0" y="0"/>
                      </a:lnTo>
                      <a:close/>
                      <a:moveTo>
                        <a:pt x="1121492" y="830287"/>
                      </a:moveTo>
                      <a:lnTo>
                        <a:pt x="1684" y="2603"/>
                      </a:lnTo>
                      <a:lnTo>
                        <a:pt x="423641" y="2501885"/>
                      </a:lnTo>
                      <a:lnTo>
                        <a:pt x="1121492" y="830287"/>
                      </a:ln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45" name="Google Shape;6845;p34"/>
              <p:cNvGrpSpPr/>
              <p:nvPr/>
            </p:nvGrpSpPr>
            <p:grpSpPr>
              <a:xfrm>
                <a:off x="9350737" y="1831814"/>
                <a:ext cx="1351914" cy="1615331"/>
                <a:chOff x="9350737" y="1831814"/>
                <a:chExt cx="1351914" cy="1615331"/>
              </a:xfrm>
            </p:grpSpPr>
            <p:sp>
              <p:nvSpPr>
                <p:cNvPr id="6846" name="Google Shape;6846;p34"/>
                <p:cNvSpPr/>
                <p:nvPr/>
              </p:nvSpPr>
              <p:spPr>
                <a:xfrm>
                  <a:off x="9350737" y="2376484"/>
                  <a:ext cx="52170" cy="52285"/>
                </a:xfrm>
                <a:custGeom>
                  <a:avLst/>
                  <a:gdLst/>
                  <a:ahLst/>
                  <a:cxnLst/>
                  <a:rect l="l" t="t" r="r" b="b"/>
                  <a:pathLst>
                    <a:path w="52170" h="52285" extrusionOk="0">
                      <a:moveTo>
                        <a:pt x="7579" y="44592"/>
                      </a:moveTo>
                      <a:cubicBezTo>
                        <a:pt x="17836" y="54850"/>
                        <a:pt x="34219" y="54850"/>
                        <a:pt x="44477" y="44592"/>
                      </a:cubicBezTo>
                      <a:cubicBezTo>
                        <a:pt x="54735" y="34334"/>
                        <a:pt x="54735" y="17952"/>
                        <a:pt x="44477" y="7694"/>
                      </a:cubicBezTo>
                      <a:cubicBezTo>
                        <a:pt x="34219" y="-2565"/>
                        <a:pt x="17836" y="-2565"/>
                        <a:pt x="7579" y="7694"/>
                      </a:cubicBezTo>
                      <a:cubicBezTo>
                        <a:pt x="-2526" y="17952"/>
                        <a:pt x="-2526" y="34487"/>
                        <a:pt x="7579" y="4459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7" name="Google Shape;6847;p34"/>
                <p:cNvSpPr/>
                <p:nvPr/>
              </p:nvSpPr>
              <p:spPr>
                <a:xfrm>
                  <a:off x="10106002" y="1831814"/>
                  <a:ext cx="76437" cy="76322"/>
                </a:xfrm>
                <a:custGeom>
                  <a:avLst/>
                  <a:gdLst/>
                  <a:ahLst/>
                  <a:cxnLst/>
                  <a:rect l="l" t="t" r="r" b="b"/>
                  <a:pathLst>
                    <a:path w="76437" h="76322" extrusionOk="0">
                      <a:moveTo>
                        <a:pt x="11253" y="65184"/>
                      </a:moveTo>
                      <a:cubicBezTo>
                        <a:pt x="26104" y="80036"/>
                        <a:pt x="50295" y="80036"/>
                        <a:pt x="65299" y="65184"/>
                      </a:cubicBezTo>
                      <a:cubicBezTo>
                        <a:pt x="80150" y="50333"/>
                        <a:pt x="80150" y="26143"/>
                        <a:pt x="65299" y="11138"/>
                      </a:cubicBezTo>
                      <a:cubicBezTo>
                        <a:pt x="50448" y="-3713"/>
                        <a:pt x="26257" y="-3713"/>
                        <a:pt x="11253" y="11138"/>
                      </a:cubicBezTo>
                      <a:cubicBezTo>
                        <a:pt x="-3751" y="25990"/>
                        <a:pt x="-3751" y="50180"/>
                        <a:pt x="11253" y="6518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8" name="Google Shape;6848;p34"/>
                <p:cNvSpPr/>
                <p:nvPr/>
              </p:nvSpPr>
              <p:spPr>
                <a:xfrm>
                  <a:off x="10625946" y="2806670"/>
                  <a:ext cx="76705" cy="76705"/>
                </a:xfrm>
                <a:custGeom>
                  <a:avLst/>
                  <a:gdLst/>
                  <a:ahLst/>
                  <a:cxnLst/>
                  <a:rect l="l" t="t" r="r" b="b"/>
                  <a:pathLst>
                    <a:path w="76705" h="76705" extrusionOk="0">
                      <a:moveTo>
                        <a:pt x="11253" y="65452"/>
                      </a:moveTo>
                      <a:cubicBezTo>
                        <a:pt x="26257" y="80457"/>
                        <a:pt x="50448" y="80457"/>
                        <a:pt x="65452" y="65452"/>
                      </a:cubicBezTo>
                      <a:cubicBezTo>
                        <a:pt x="80456" y="50448"/>
                        <a:pt x="80456" y="26257"/>
                        <a:pt x="65452" y="11253"/>
                      </a:cubicBezTo>
                      <a:cubicBezTo>
                        <a:pt x="50448" y="-3751"/>
                        <a:pt x="26257" y="-3751"/>
                        <a:pt x="11253" y="11253"/>
                      </a:cubicBezTo>
                      <a:cubicBezTo>
                        <a:pt x="-3751" y="26257"/>
                        <a:pt x="-3751" y="50448"/>
                        <a:pt x="11253" y="65452"/>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49" name="Google Shape;6849;p34"/>
                <p:cNvSpPr/>
                <p:nvPr/>
              </p:nvSpPr>
              <p:spPr>
                <a:xfrm>
                  <a:off x="10476707" y="3209871"/>
                  <a:ext cx="50103" cy="50218"/>
                </a:xfrm>
                <a:custGeom>
                  <a:avLst/>
                  <a:gdLst/>
                  <a:ahLst/>
                  <a:cxnLst/>
                  <a:rect l="l" t="t" r="r" b="b"/>
                  <a:pathLst>
                    <a:path w="50103" h="50218" extrusionOk="0">
                      <a:moveTo>
                        <a:pt x="7234" y="42869"/>
                      </a:moveTo>
                      <a:cubicBezTo>
                        <a:pt x="17033" y="52668"/>
                        <a:pt x="32956" y="52668"/>
                        <a:pt x="42755" y="42869"/>
                      </a:cubicBezTo>
                      <a:cubicBezTo>
                        <a:pt x="52553" y="33071"/>
                        <a:pt x="52553" y="17148"/>
                        <a:pt x="42755" y="7349"/>
                      </a:cubicBezTo>
                      <a:cubicBezTo>
                        <a:pt x="32956" y="-2450"/>
                        <a:pt x="17033" y="-2450"/>
                        <a:pt x="7234" y="7349"/>
                      </a:cubicBezTo>
                      <a:cubicBezTo>
                        <a:pt x="-2411" y="17301"/>
                        <a:pt x="-2411" y="33071"/>
                        <a:pt x="7234" y="42869"/>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0" name="Google Shape;6850;p34"/>
                <p:cNvSpPr/>
                <p:nvPr/>
              </p:nvSpPr>
              <p:spPr>
                <a:xfrm>
                  <a:off x="10614731" y="3380621"/>
                  <a:ext cx="66677" cy="66524"/>
                </a:xfrm>
                <a:custGeom>
                  <a:avLst/>
                  <a:gdLst/>
                  <a:ahLst/>
                  <a:cxnLst/>
                  <a:rect l="l" t="t" r="r" b="b"/>
                  <a:pathLst>
                    <a:path w="66677" h="66524" extrusionOk="0">
                      <a:moveTo>
                        <a:pt x="9760" y="56764"/>
                      </a:moveTo>
                      <a:cubicBezTo>
                        <a:pt x="22774" y="69778"/>
                        <a:pt x="43903" y="69778"/>
                        <a:pt x="56917" y="56764"/>
                      </a:cubicBezTo>
                      <a:cubicBezTo>
                        <a:pt x="69931" y="43750"/>
                        <a:pt x="69931" y="22621"/>
                        <a:pt x="56917" y="9760"/>
                      </a:cubicBezTo>
                      <a:cubicBezTo>
                        <a:pt x="43903" y="-3253"/>
                        <a:pt x="22774" y="-3253"/>
                        <a:pt x="9760" y="9760"/>
                      </a:cubicBezTo>
                      <a:cubicBezTo>
                        <a:pt x="-3253" y="22621"/>
                        <a:pt x="-3253" y="43750"/>
                        <a:pt x="9760" y="56764"/>
                      </a:cubicBezTo>
                      <a:close/>
                    </a:path>
                  </a:pathLst>
                </a:custGeom>
                <a:solidFill>
                  <a:srgbClr val="143F57"/>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51" name="Google Shape;6851;p34"/>
            <p:cNvGrpSpPr/>
            <p:nvPr/>
          </p:nvGrpSpPr>
          <p:grpSpPr>
            <a:xfrm>
              <a:off x="7860492" y="3492503"/>
              <a:ext cx="4401836" cy="3124867"/>
              <a:chOff x="7860492" y="3492503"/>
              <a:chExt cx="4401836" cy="3124867"/>
            </a:xfrm>
          </p:grpSpPr>
          <p:grpSp>
            <p:nvGrpSpPr>
              <p:cNvPr id="6852" name="Google Shape;6852;p34"/>
              <p:cNvGrpSpPr/>
              <p:nvPr/>
            </p:nvGrpSpPr>
            <p:grpSpPr>
              <a:xfrm>
                <a:off x="7860492" y="3492503"/>
                <a:ext cx="3336763" cy="3124867"/>
                <a:chOff x="7860492" y="3492503"/>
                <a:chExt cx="3336763" cy="3124867"/>
              </a:xfrm>
            </p:grpSpPr>
            <p:grpSp>
              <p:nvGrpSpPr>
                <p:cNvPr id="6853" name="Google Shape;6853;p34"/>
                <p:cNvGrpSpPr/>
                <p:nvPr/>
              </p:nvGrpSpPr>
              <p:grpSpPr>
                <a:xfrm>
                  <a:off x="7886673" y="3517153"/>
                  <a:ext cx="3238470" cy="3057500"/>
                  <a:chOff x="7886673" y="3517153"/>
                  <a:chExt cx="3238470" cy="3057500"/>
                </a:xfrm>
              </p:grpSpPr>
              <p:sp>
                <p:nvSpPr>
                  <p:cNvPr id="6854" name="Google Shape;6854;p34"/>
                  <p:cNvSpPr/>
                  <p:nvPr/>
                </p:nvSpPr>
                <p:spPr>
                  <a:xfrm>
                    <a:off x="9798185" y="4902444"/>
                    <a:ext cx="1326958" cy="898265"/>
                  </a:xfrm>
                  <a:custGeom>
                    <a:avLst/>
                    <a:gdLst/>
                    <a:ahLst/>
                    <a:cxnLst/>
                    <a:rect l="l" t="t" r="r" b="b"/>
                    <a:pathLst>
                      <a:path w="1326958" h="898265" extrusionOk="0">
                        <a:moveTo>
                          <a:pt x="918476" y="183879"/>
                        </a:moveTo>
                        <a:lnTo>
                          <a:pt x="918628" y="183879"/>
                        </a:lnTo>
                        <a:lnTo>
                          <a:pt x="1325887" y="896428"/>
                        </a:lnTo>
                        <a:lnTo>
                          <a:pt x="1326959" y="898266"/>
                        </a:lnTo>
                        <a:lnTo>
                          <a:pt x="2144" y="1378"/>
                        </a:lnTo>
                        <a:lnTo>
                          <a:pt x="0" y="0"/>
                        </a:lnTo>
                        <a:lnTo>
                          <a:pt x="918476" y="183879"/>
                        </a:lnTo>
                        <a:close/>
                        <a:moveTo>
                          <a:pt x="918016" y="184798"/>
                        </a:moveTo>
                        <a:lnTo>
                          <a:pt x="4746" y="2143"/>
                        </a:lnTo>
                        <a:lnTo>
                          <a:pt x="1323897" y="895050"/>
                        </a:lnTo>
                        <a:lnTo>
                          <a:pt x="918016" y="184798"/>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5" name="Google Shape;6855;p34"/>
                  <p:cNvSpPr/>
                  <p:nvPr/>
                </p:nvSpPr>
                <p:spPr>
                  <a:xfrm rot="-4707923">
                    <a:off x="7847906" y="5442006"/>
                    <a:ext cx="810535" cy="1071"/>
                  </a:xfrm>
                  <a:custGeom>
                    <a:avLst/>
                    <a:gdLst/>
                    <a:ahLst/>
                    <a:cxnLst/>
                    <a:rect l="l" t="t" r="r" b="b"/>
                    <a:pathLst>
                      <a:path w="810373" h="1071" extrusionOk="0">
                        <a:moveTo>
                          <a:pt x="0" y="0"/>
                        </a:moveTo>
                        <a:lnTo>
                          <a:pt x="810374" y="0"/>
                        </a:lnTo>
                        <a:lnTo>
                          <a:pt x="810374" y="1072"/>
                        </a:lnTo>
                        <a:lnTo>
                          <a:pt x="0" y="107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6" name="Google Shape;6856;p34"/>
                  <p:cNvSpPr/>
                  <p:nvPr/>
                </p:nvSpPr>
                <p:spPr>
                  <a:xfrm>
                    <a:off x="8334351" y="3518224"/>
                    <a:ext cx="1467202" cy="1528291"/>
                  </a:xfrm>
                  <a:custGeom>
                    <a:avLst/>
                    <a:gdLst/>
                    <a:ahLst/>
                    <a:cxnLst/>
                    <a:rect l="l" t="t" r="r" b="b"/>
                    <a:pathLst>
                      <a:path w="1467202" h="1528291" extrusionOk="0">
                        <a:moveTo>
                          <a:pt x="1466590" y="1384986"/>
                        </a:moveTo>
                        <a:lnTo>
                          <a:pt x="1467202" y="1385751"/>
                        </a:lnTo>
                        <a:lnTo>
                          <a:pt x="765" y="1528292"/>
                        </a:lnTo>
                        <a:lnTo>
                          <a:pt x="0" y="1528292"/>
                        </a:lnTo>
                        <a:lnTo>
                          <a:pt x="366533" y="1072"/>
                        </a:lnTo>
                        <a:lnTo>
                          <a:pt x="366839" y="0"/>
                        </a:lnTo>
                        <a:lnTo>
                          <a:pt x="1466590" y="1384986"/>
                        </a:lnTo>
                        <a:close/>
                        <a:moveTo>
                          <a:pt x="1465212" y="1384986"/>
                        </a:moveTo>
                        <a:lnTo>
                          <a:pt x="367298" y="2450"/>
                        </a:lnTo>
                        <a:lnTo>
                          <a:pt x="1378" y="1527373"/>
                        </a:lnTo>
                        <a:lnTo>
                          <a:pt x="1465212" y="1384986"/>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7" name="Google Shape;6857;p34"/>
                  <p:cNvSpPr/>
                  <p:nvPr/>
                </p:nvSpPr>
                <p:spPr>
                  <a:xfrm>
                    <a:off x="7886673" y="3517153"/>
                    <a:ext cx="816048" cy="1529822"/>
                  </a:xfrm>
                  <a:custGeom>
                    <a:avLst/>
                    <a:gdLst/>
                    <a:ahLst/>
                    <a:cxnLst/>
                    <a:rect l="l" t="t" r="r" b="b"/>
                    <a:pathLst>
                      <a:path w="816048" h="1529822" extrusionOk="0">
                        <a:moveTo>
                          <a:pt x="448903" y="1529057"/>
                        </a:moveTo>
                        <a:lnTo>
                          <a:pt x="448750" y="1529822"/>
                        </a:lnTo>
                        <a:lnTo>
                          <a:pt x="306" y="1122105"/>
                        </a:lnTo>
                        <a:lnTo>
                          <a:pt x="0" y="1121798"/>
                        </a:lnTo>
                        <a:lnTo>
                          <a:pt x="814517" y="1990"/>
                        </a:lnTo>
                        <a:lnTo>
                          <a:pt x="816048" y="0"/>
                        </a:lnTo>
                        <a:lnTo>
                          <a:pt x="448903" y="1529057"/>
                        </a:lnTo>
                        <a:close/>
                        <a:moveTo>
                          <a:pt x="813752" y="4593"/>
                        </a:moveTo>
                        <a:lnTo>
                          <a:pt x="1378" y="1121645"/>
                        </a:lnTo>
                        <a:lnTo>
                          <a:pt x="448138" y="1527832"/>
                        </a:lnTo>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8" name="Google Shape;6858;p34"/>
                  <p:cNvSpPr/>
                  <p:nvPr/>
                </p:nvSpPr>
                <p:spPr>
                  <a:xfrm>
                    <a:off x="8171754" y="5044219"/>
                    <a:ext cx="795685" cy="1530434"/>
                  </a:xfrm>
                  <a:custGeom>
                    <a:avLst/>
                    <a:gdLst/>
                    <a:ahLst/>
                    <a:cxnLst/>
                    <a:rect l="l" t="t" r="r" b="b"/>
                    <a:pathLst>
                      <a:path w="795685" h="1530434" extrusionOk="0">
                        <a:moveTo>
                          <a:pt x="794767" y="1528291"/>
                        </a:moveTo>
                        <a:lnTo>
                          <a:pt x="795686" y="1530435"/>
                        </a:lnTo>
                        <a:lnTo>
                          <a:pt x="0" y="795838"/>
                        </a:lnTo>
                        <a:lnTo>
                          <a:pt x="162903" y="1684"/>
                        </a:lnTo>
                        <a:lnTo>
                          <a:pt x="163210" y="0"/>
                        </a:lnTo>
                        <a:lnTo>
                          <a:pt x="794767" y="1528291"/>
                        </a:lnTo>
                        <a:close/>
                        <a:moveTo>
                          <a:pt x="792929" y="1526454"/>
                        </a:moveTo>
                        <a:lnTo>
                          <a:pt x="163516" y="3521"/>
                        </a:lnTo>
                        <a:lnTo>
                          <a:pt x="1072" y="795532"/>
                        </a:lnTo>
                        <a:lnTo>
                          <a:pt x="792929" y="1526454"/>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59" name="Google Shape;6859;p34"/>
                  <p:cNvSpPr/>
                  <p:nvPr/>
                </p:nvSpPr>
                <p:spPr>
                  <a:xfrm>
                    <a:off x="8964989" y="4902903"/>
                    <a:ext cx="2159695" cy="1670678"/>
                  </a:xfrm>
                  <a:custGeom>
                    <a:avLst/>
                    <a:gdLst/>
                    <a:ahLst/>
                    <a:cxnLst/>
                    <a:rect l="l" t="t" r="r" b="b"/>
                    <a:pathLst>
                      <a:path w="2159695" h="1670678" extrusionOk="0">
                        <a:moveTo>
                          <a:pt x="2158930" y="895816"/>
                        </a:moveTo>
                        <a:lnTo>
                          <a:pt x="2159695" y="896428"/>
                        </a:lnTo>
                        <a:lnTo>
                          <a:pt x="1225" y="1670219"/>
                        </a:lnTo>
                        <a:lnTo>
                          <a:pt x="0" y="1670679"/>
                        </a:lnTo>
                        <a:lnTo>
                          <a:pt x="835339" y="0"/>
                        </a:lnTo>
                        <a:lnTo>
                          <a:pt x="2158930" y="895816"/>
                        </a:lnTo>
                        <a:close/>
                        <a:moveTo>
                          <a:pt x="2157552" y="896122"/>
                        </a:moveTo>
                        <a:lnTo>
                          <a:pt x="835799" y="1378"/>
                        </a:lnTo>
                        <a:lnTo>
                          <a:pt x="2143" y="1668842"/>
                        </a:lnTo>
                        <a:lnTo>
                          <a:pt x="2157552" y="896122"/>
                        </a:ln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60" name="Google Shape;6860;p34"/>
                <p:cNvGrpSpPr/>
                <p:nvPr/>
              </p:nvGrpSpPr>
              <p:grpSpPr>
                <a:xfrm>
                  <a:off x="7860492" y="3492503"/>
                  <a:ext cx="3336763" cy="3124867"/>
                  <a:chOff x="7860492" y="3492503"/>
                  <a:chExt cx="3336763" cy="3124867"/>
                </a:xfrm>
              </p:grpSpPr>
              <p:sp>
                <p:nvSpPr>
                  <p:cNvPr id="6861" name="Google Shape;6861;p34"/>
                  <p:cNvSpPr/>
                  <p:nvPr/>
                </p:nvSpPr>
                <p:spPr>
                  <a:xfrm>
                    <a:off x="8921201" y="6527651"/>
                    <a:ext cx="89720" cy="89719"/>
                  </a:xfrm>
                  <a:custGeom>
                    <a:avLst/>
                    <a:gdLst/>
                    <a:ahLst/>
                    <a:cxnLst/>
                    <a:rect l="l" t="t" r="r" b="b"/>
                    <a:pathLst>
                      <a:path w="89720" h="89719" extrusionOk="0">
                        <a:moveTo>
                          <a:pt x="44860" y="0"/>
                        </a:moveTo>
                        <a:cubicBezTo>
                          <a:pt x="20057" y="0"/>
                          <a:pt x="0" y="20057"/>
                          <a:pt x="0" y="44860"/>
                        </a:cubicBezTo>
                        <a:cubicBezTo>
                          <a:pt x="0" y="69663"/>
                          <a:pt x="20057" y="89720"/>
                          <a:pt x="44860" y="89720"/>
                        </a:cubicBezTo>
                        <a:cubicBezTo>
                          <a:pt x="69663" y="89720"/>
                          <a:pt x="89720" y="69663"/>
                          <a:pt x="89720" y="44860"/>
                        </a:cubicBezTo>
                        <a:cubicBezTo>
                          <a:pt x="89872"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2" name="Google Shape;6862;p34"/>
                  <p:cNvSpPr/>
                  <p:nvPr/>
                </p:nvSpPr>
                <p:spPr>
                  <a:xfrm>
                    <a:off x="8127353" y="5794892"/>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057"/>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3" name="Google Shape;6863;p34"/>
                  <p:cNvSpPr/>
                  <p:nvPr/>
                </p:nvSpPr>
                <p:spPr>
                  <a:xfrm>
                    <a:off x="8290257" y="5001044"/>
                    <a:ext cx="89719" cy="89719"/>
                  </a:xfrm>
                  <a:custGeom>
                    <a:avLst/>
                    <a:gdLst/>
                    <a:ahLst/>
                    <a:cxnLst/>
                    <a:rect l="l" t="t" r="r" b="b"/>
                    <a:pathLst>
                      <a:path w="89719" h="89719" extrusionOk="0">
                        <a:moveTo>
                          <a:pt x="44860" y="0"/>
                        </a:moveTo>
                        <a:cubicBezTo>
                          <a:pt x="20057" y="0"/>
                          <a:pt x="0" y="20057"/>
                          <a:pt x="0" y="44860"/>
                        </a:cubicBezTo>
                        <a:cubicBezTo>
                          <a:pt x="0" y="69662"/>
                          <a:pt x="20057" y="89719"/>
                          <a:pt x="44860" y="89719"/>
                        </a:cubicBezTo>
                        <a:cubicBezTo>
                          <a:pt x="69663" y="89719"/>
                          <a:pt x="89719" y="69662"/>
                          <a:pt x="89719" y="44860"/>
                        </a:cubicBezTo>
                        <a:cubicBezTo>
                          <a:pt x="89719" y="20210"/>
                          <a:pt x="69663" y="0"/>
                          <a:pt x="44860"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4" name="Google Shape;6864;p34"/>
                  <p:cNvSpPr/>
                  <p:nvPr/>
                </p:nvSpPr>
                <p:spPr>
                  <a:xfrm>
                    <a:off x="8674550" y="3492503"/>
                    <a:ext cx="53892" cy="53892"/>
                  </a:xfrm>
                  <a:custGeom>
                    <a:avLst/>
                    <a:gdLst/>
                    <a:ahLst/>
                    <a:cxnLst/>
                    <a:rect l="l" t="t" r="r" b="b"/>
                    <a:pathLst>
                      <a:path w="53892" h="53892" extrusionOk="0">
                        <a:moveTo>
                          <a:pt x="53893" y="26946"/>
                        </a:moveTo>
                        <a:cubicBezTo>
                          <a:pt x="53893" y="41828"/>
                          <a:pt x="41829" y="53893"/>
                          <a:pt x="26946" y="53893"/>
                        </a:cubicBezTo>
                        <a:cubicBezTo>
                          <a:pt x="12064" y="53893"/>
                          <a:pt x="0" y="41828"/>
                          <a:pt x="0" y="26946"/>
                        </a:cubicBezTo>
                        <a:cubicBezTo>
                          <a:pt x="0" y="12064"/>
                          <a:pt x="12064" y="0"/>
                          <a:pt x="26946" y="0"/>
                        </a:cubicBezTo>
                        <a:cubicBezTo>
                          <a:pt x="41828" y="0"/>
                          <a:pt x="53893" y="12064"/>
                          <a:pt x="53893" y="26946"/>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5" name="Google Shape;6865;p34"/>
                  <p:cNvSpPr/>
                  <p:nvPr/>
                </p:nvSpPr>
                <p:spPr>
                  <a:xfrm>
                    <a:off x="11049969" y="5725535"/>
                    <a:ext cx="147286" cy="147286"/>
                  </a:xfrm>
                  <a:custGeom>
                    <a:avLst/>
                    <a:gdLst/>
                    <a:ahLst/>
                    <a:cxnLst/>
                    <a:rect l="l" t="t" r="r" b="b"/>
                    <a:pathLst>
                      <a:path w="147286" h="147286" extrusionOk="0">
                        <a:moveTo>
                          <a:pt x="73643" y="0"/>
                        </a:moveTo>
                        <a:cubicBezTo>
                          <a:pt x="32917" y="0"/>
                          <a:pt x="0" y="32917"/>
                          <a:pt x="0" y="73643"/>
                        </a:cubicBezTo>
                        <a:cubicBezTo>
                          <a:pt x="0" y="114216"/>
                          <a:pt x="32917" y="147287"/>
                          <a:pt x="73643" y="147287"/>
                        </a:cubicBezTo>
                        <a:cubicBezTo>
                          <a:pt x="114369" y="147287"/>
                          <a:pt x="147287" y="114369"/>
                          <a:pt x="147287" y="73643"/>
                        </a:cubicBezTo>
                        <a:cubicBezTo>
                          <a:pt x="147287" y="32917"/>
                          <a:pt x="114369" y="0"/>
                          <a:pt x="7364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66" name="Google Shape;6866;p34"/>
                  <p:cNvSpPr/>
                  <p:nvPr/>
                </p:nvSpPr>
                <p:spPr>
                  <a:xfrm>
                    <a:off x="7860492" y="4612158"/>
                    <a:ext cx="53586" cy="53586"/>
                  </a:xfrm>
                  <a:custGeom>
                    <a:avLst/>
                    <a:gdLst/>
                    <a:ahLst/>
                    <a:cxnLst/>
                    <a:rect l="l" t="t" r="r" b="b"/>
                    <a:pathLst>
                      <a:path w="53586" h="53586" extrusionOk="0">
                        <a:moveTo>
                          <a:pt x="26793" y="0"/>
                        </a:moveTo>
                        <a:cubicBezTo>
                          <a:pt x="11942" y="0"/>
                          <a:pt x="0" y="11942"/>
                          <a:pt x="0" y="26793"/>
                        </a:cubicBezTo>
                        <a:cubicBezTo>
                          <a:pt x="0" y="41644"/>
                          <a:pt x="11942" y="53587"/>
                          <a:pt x="26793" y="53587"/>
                        </a:cubicBezTo>
                        <a:cubicBezTo>
                          <a:pt x="41645" y="53587"/>
                          <a:pt x="53587" y="41644"/>
                          <a:pt x="53587" y="26793"/>
                        </a:cubicBezTo>
                        <a:cubicBezTo>
                          <a:pt x="53587" y="11942"/>
                          <a:pt x="41645" y="0"/>
                          <a:pt x="26793" y="0"/>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6867" name="Google Shape;6867;p34"/>
              <p:cNvSpPr/>
              <p:nvPr/>
            </p:nvSpPr>
            <p:spPr>
              <a:xfrm>
                <a:off x="12176131" y="3824204"/>
                <a:ext cx="86197" cy="86197"/>
              </a:xfrm>
              <a:custGeom>
                <a:avLst/>
                <a:gdLst/>
                <a:ahLst/>
                <a:cxnLst/>
                <a:rect l="l" t="t" r="r" b="b"/>
                <a:pathLst>
                  <a:path w="86197" h="86197" extrusionOk="0">
                    <a:moveTo>
                      <a:pt x="12631" y="73567"/>
                    </a:moveTo>
                    <a:cubicBezTo>
                      <a:pt x="29473" y="90408"/>
                      <a:pt x="56725" y="90408"/>
                      <a:pt x="73567" y="73567"/>
                    </a:cubicBezTo>
                    <a:cubicBezTo>
                      <a:pt x="90408" y="56725"/>
                      <a:pt x="90408" y="29473"/>
                      <a:pt x="73567" y="12631"/>
                    </a:cubicBezTo>
                    <a:cubicBezTo>
                      <a:pt x="56725" y="-4210"/>
                      <a:pt x="29473" y="-4210"/>
                      <a:pt x="12631" y="12631"/>
                    </a:cubicBezTo>
                    <a:cubicBezTo>
                      <a:pt x="-4210" y="29473"/>
                      <a:pt x="-4210" y="56725"/>
                      <a:pt x="12631" y="73567"/>
                    </a:cubicBezTo>
                    <a:close/>
                  </a:path>
                </a:pathLst>
              </a:custGeom>
              <a:solidFill>
                <a:srgbClr val="172430">
                  <a:alpha val="34509"/>
                </a:srgbClr>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grpSp>
        <p:nvGrpSpPr>
          <p:cNvPr id="6868" name="Google Shape;6868;p34"/>
          <p:cNvGrpSpPr/>
          <p:nvPr/>
        </p:nvGrpSpPr>
        <p:grpSpPr>
          <a:xfrm>
            <a:off x="10" y="5544444"/>
            <a:ext cx="783937" cy="1313776"/>
            <a:chOff x="5895975" y="3095625"/>
            <a:chExt cx="400240" cy="670750"/>
          </a:xfrm>
        </p:grpSpPr>
        <p:grpSp>
          <p:nvGrpSpPr>
            <p:cNvPr id="6869" name="Google Shape;6869;p34"/>
            <p:cNvGrpSpPr/>
            <p:nvPr/>
          </p:nvGrpSpPr>
          <p:grpSpPr>
            <a:xfrm>
              <a:off x="5895975" y="3095625"/>
              <a:ext cx="400240" cy="30861"/>
              <a:chOff x="5895975" y="3095625"/>
              <a:chExt cx="400240" cy="30861"/>
            </a:xfrm>
          </p:grpSpPr>
          <p:sp>
            <p:nvSpPr>
              <p:cNvPr id="6870" name="Google Shape;6870;p34"/>
              <p:cNvSpPr/>
              <p:nvPr/>
            </p:nvSpPr>
            <p:spPr>
              <a:xfrm>
                <a:off x="6265354" y="3095625"/>
                <a:ext cx="30861" cy="30861"/>
              </a:xfrm>
              <a:custGeom>
                <a:avLst/>
                <a:gdLst/>
                <a:ahLst/>
                <a:cxnLst/>
                <a:rect l="l" t="t" r="r" b="b"/>
                <a:pathLst>
                  <a:path w="30861" h="30861" extrusionOk="0">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1" name="Google Shape;6871;p34"/>
              <p:cNvSpPr/>
              <p:nvPr/>
            </p:nvSpPr>
            <p:spPr>
              <a:xfrm>
                <a:off x="6142291" y="3095625"/>
                <a:ext cx="30860" cy="30861"/>
              </a:xfrm>
              <a:custGeom>
                <a:avLst/>
                <a:gdLst/>
                <a:ahLst/>
                <a:cxnLst/>
                <a:rect l="l" t="t" r="r" b="b"/>
                <a:pathLst>
                  <a:path w="30860" h="30861" extrusionOk="0">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2" name="Google Shape;6872;p34"/>
              <p:cNvSpPr/>
              <p:nvPr/>
            </p:nvSpPr>
            <p:spPr>
              <a:xfrm>
                <a:off x="6019133" y="3095625"/>
                <a:ext cx="30860" cy="30861"/>
              </a:xfrm>
              <a:custGeom>
                <a:avLst/>
                <a:gdLst/>
                <a:ahLst/>
                <a:cxnLst/>
                <a:rect l="l" t="t" r="r" b="b"/>
                <a:pathLst>
                  <a:path w="30860" h="30861" extrusionOk="0">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3" name="Google Shape;6873;p34"/>
              <p:cNvSpPr/>
              <p:nvPr/>
            </p:nvSpPr>
            <p:spPr>
              <a:xfrm>
                <a:off x="5895975" y="3095625"/>
                <a:ext cx="30861" cy="30861"/>
              </a:xfrm>
              <a:custGeom>
                <a:avLst/>
                <a:gdLst/>
                <a:ahLst/>
                <a:cxnLst/>
                <a:rect l="l" t="t" r="r" b="b"/>
                <a:pathLst>
                  <a:path w="30861" h="30861" extrusionOk="0">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74" name="Google Shape;6874;p34"/>
            <p:cNvGrpSpPr/>
            <p:nvPr/>
          </p:nvGrpSpPr>
          <p:grpSpPr>
            <a:xfrm>
              <a:off x="5895975" y="3223545"/>
              <a:ext cx="400239" cy="30956"/>
              <a:chOff x="5895975" y="3223545"/>
              <a:chExt cx="400239" cy="30956"/>
            </a:xfrm>
          </p:grpSpPr>
          <p:sp>
            <p:nvSpPr>
              <p:cNvPr id="6875" name="Google Shape;6875;p34"/>
              <p:cNvSpPr/>
              <p:nvPr/>
            </p:nvSpPr>
            <p:spPr>
              <a:xfrm>
                <a:off x="6265354" y="3223641"/>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6" name="Google Shape;6876;p34"/>
              <p:cNvSpPr/>
              <p:nvPr/>
            </p:nvSpPr>
            <p:spPr>
              <a:xfrm>
                <a:off x="6142291" y="3223641"/>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7" name="Google Shape;6877;p34"/>
              <p:cNvSpPr/>
              <p:nvPr/>
            </p:nvSpPr>
            <p:spPr>
              <a:xfrm>
                <a:off x="6019133" y="3223545"/>
                <a:ext cx="30860" cy="30860"/>
              </a:xfrm>
              <a:custGeom>
                <a:avLst/>
                <a:gdLst/>
                <a:ahLst/>
                <a:cxnLst/>
                <a:rect l="l" t="t" r="r" b="b"/>
                <a:pathLst>
                  <a:path w="30860" h="30860" extrusionOk="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78" name="Google Shape;6878;p34"/>
              <p:cNvSpPr/>
              <p:nvPr/>
            </p:nvSpPr>
            <p:spPr>
              <a:xfrm>
                <a:off x="5895975" y="3223641"/>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79" name="Google Shape;6879;p34"/>
            <p:cNvGrpSpPr/>
            <p:nvPr/>
          </p:nvGrpSpPr>
          <p:grpSpPr>
            <a:xfrm>
              <a:off x="5895975" y="3351561"/>
              <a:ext cx="400240" cy="30860"/>
              <a:chOff x="5895975" y="3351561"/>
              <a:chExt cx="400240" cy="30860"/>
            </a:xfrm>
          </p:grpSpPr>
          <p:sp>
            <p:nvSpPr>
              <p:cNvPr id="6880" name="Google Shape;6880;p34"/>
              <p:cNvSpPr/>
              <p:nvPr/>
            </p:nvSpPr>
            <p:spPr>
              <a:xfrm>
                <a:off x="6265354" y="3351561"/>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1" name="Google Shape;6881;p34"/>
              <p:cNvSpPr/>
              <p:nvPr/>
            </p:nvSpPr>
            <p:spPr>
              <a:xfrm>
                <a:off x="6142291" y="3351561"/>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2" name="Google Shape;6882;p34"/>
              <p:cNvSpPr/>
              <p:nvPr/>
            </p:nvSpPr>
            <p:spPr>
              <a:xfrm>
                <a:off x="6019133" y="3351561"/>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3" name="Google Shape;6883;p34"/>
              <p:cNvSpPr/>
              <p:nvPr/>
            </p:nvSpPr>
            <p:spPr>
              <a:xfrm>
                <a:off x="5895975" y="3351561"/>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84" name="Google Shape;6884;p34"/>
            <p:cNvGrpSpPr/>
            <p:nvPr/>
          </p:nvGrpSpPr>
          <p:grpSpPr>
            <a:xfrm>
              <a:off x="5895975" y="3479577"/>
              <a:ext cx="400239" cy="30860"/>
              <a:chOff x="5895975" y="3479577"/>
              <a:chExt cx="400239" cy="30860"/>
            </a:xfrm>
          </p:grpSpPr>
          <p:sp>
            <p:nvSpPr>
              <p:cNvPr id="6885" name="Google Shape;6885;p34"/>
              <p:cNvSpPr/>
              <p:nvPr/>
            </p:nvSpPr>
            <p:spPr>
              <a:xfrm>
                <a:off x="6265354" y="3479577"/>
                <a:ext cx="30860" cy="30860"/>
              </a:xfrm>
              <a:custGeom>
                <a:avLst/>
                <a:gdLst/>
                <a:ahLst/>
                <a:cxnLst/>
                <a:rect l="l" t="t" r="r" b="b"/>
                <a:pathLst>
                  <a:path w="30860" h="30860" extrusionOk="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6" name="Google Shape;6886;p34"/>
              <p:cNvSpPr/>
              <p:nvPr/>
            </p:nvSpPr>
            <p:spPr>
              <a:xfrm>
                <a:off x="6142291" y="3479577"/>
                <a:ext cx="30861" cy="30860"/>
              </a:xfrm>
              <a:custGeom>
                <a:avLst/>
                <a:gdLst/>
                <a:ahLst/>
                <a:cxnLst/>
                <a:rect l="l" t="t" r="r" b="b"/>
                <a:pathLst>
                  <a:path w="30861" h="30860" extrusionOk="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7" name="Google Shape;6887;p34"/>
              <p:cNvSpPr/>
              <p:nvPr/>
            </p:nvSpPr>
            <p:spPr>
              <a:xfrm>
                <a:off x="6019133" y="3479577"/>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88" name="Google Shape;6888;p34"/>
              <p:cNvSpPr/>
              <p:nvPr/>
            </p:nvSpPr>
            <p:spPr>
              <a:xfrm>
                <a:off x="5895975" y="3479577"/>
                <a:ext cx="30861" cy="30860"/>
              </a:xfrm>
              <a:custGeom>
                <a:avLst/>
                <a:gdLst/>
                <a:ahLst/>
                <a:cxnLst/>
                <a:rect l="l" t="t" r="r" b="b"/>
                <a:pathLst>
                  <a:path w="30861" h="30860" extrusionOk="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89" name="Google Shape;6889;p34"/>
            <p:cNvGrpSpPr/>
            <p:nvPr/>
          </p:nvGrpSpPr>
          <p:grpSpPr>
            <a:xfrm>
              <a:off x="5895975" y="3607498"/>
              <a:ext cx="400240" cy="30860"/>
              <a:chOff x="5895975" y="3607498"/>
              <a:chExt cx="400240" cy="30860"/>
            </a:xfrm>
          </p:grpSpPr>
          <p:sp>
            <p:nvSpPr>
              <p:cNvPr id="6890" name="Google Shape;6890;p34"/>
              <p:cNvSpPr/>
              <p:nvPr/>
            </p:nvSpPr>
            <p:spPr>
              <a:xfrm>
                <a:off x="6265354" y="3607498"/>
                <a:ext cx="30861" cy="30860"/>
              </a:xfrm>
              <a:custGeom>
                <a:avLst/>
                <a:gdLst/>
                <a:ahLst/>
                <a:cxnLst/>
                <a:rect l="l" t="t" r="r" b="b"/>
                <a:pathLst>
                  <a:path w="30861" h="30860" extrusionOk="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1" name="Google Shape;6891;p34"/>
              <p:cNvSpPr/>
              <p:nvPr/>
            </p:nvSpPr>
            <p:spPr>
              <a:xfrm>
                <a:off x="6142291" y="3607498"/>
                <a:ext cx="30860" cy="30860"/>
              </a:xfrm>
              <a:custGeom>
                <a:avLst/>
                <a:gdLst/>
                <a:ahLst/>
                <a:cxnLst/>
                <a:rect l="l" t="t" r="r" b="b"/>
                <a:pathLst>
                  <a:path w="30860" h="30860" extrusionOk="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2" name="Google Shape;6892;p34"/>
              <p:cNvSpPr/>
              <p:nvPr/>
            </p:nvSpPr>
            <p:spPr>
              <a:xfrm>
                <a:off x="6019133" y="3607498"/>
                <a:ext cx="30860" cy="30860"/>
              </a:xfrm>
              <a:custGeom>
                <a:avLst/>
                <a:gdLst/>
                <a:ahLst/>
                <a:cxnLst/>
                <a:rect l="l" t="t" r="r" b="b"/>
                <a:pathLst>
                  <a:path w="30860" h="30860" extrusionOk="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3" name="Google Shape;6893;p34"/>
              <p:cNvSpPr/>
              <p:nvPr/>
            </p:nvSpPr>
            <p:spPr>
              <a:xfrm>
                <a:off x="5895975" y="3607498"/>
                <a:ext cx="30861" cy="30860"/>
              </a:xfrm>
              <a:custGeom>
                <a:avLst/>
                <a:gdLst/>
                <a:ahLst/>
                <a:cxnLst/>
                <a:rect l="l" t="t" r="r" b="b"/>
                <a:pathLst>
                  <a:path w="30861" h="30860" extrusionOk="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nvGrpSpPr>
            <p:cNvPr id="6894" name="Google Shape;6894;p34"/>
            <p:cNvGrpSpPr/>
            <p:nvPr/>
          </p:nvGrpSpPr>
          <p:grpSpPr>
            <a:xfrm>
              <a:off x="5895975" y="3735514"/>
              <a:ext cx="400239" cy="30861"/>
              <a:chOff x="5895975" y="3735514"/>
              <a:chExt cx="400239" cy="30861"/>
            </a:xfrm>
          </p:grpSpPr>
          <p:sp>
            <p:nvSpPr>
              <p:cNvPr id="6895" name="Google Shape;6895;p34"/>
              <p:cNvSpPr/>
              <p:nvPr/>
            </p:nvSpPr>
            <p:spPr>
              <a:xfrm>
                <a:off x="6265354" y="3735514"/>
                <a:ext cx="30860" cy="30861"/>
              </a:xfrm>
              <a:custGeom>
                <a:avLst/>
                <a:gdLst/>
                <a:ahLst/>
                <a:cxnLst/>
                <a:rect l="l" t="t" r="r" b="b"/>
                <a:pathLst>
                  <a:path w="30860" h="30861" extrusionOk="0">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6" name="Google Shape;6896;p34"/>
              <p:cNvSpPr/>
              <p:nvPr/>
            </p:nvSpPr>
            <p:spPr>
              <a:xfrm>
                <a:off x="6142291" y="3735514"/>
                <a:ext cx="30861" cy="30861"/>
              </a:xfrm>
              <a:custGeom>
                <a:avLst/>
                <a:gdLst/>
                <a:ahLst/>
                <a:cxnLst/>
                <a:rect l="l" t="t" r="r" b="b"/>
                <a:pathLst>
                  <a:path w="30861" h="30861" extrusionOk="0">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7" name="Google Shape;6897;p34"/>
              <p:cNvSpPr/>
              <p:nvPr/>
            </p:nvSpPr>
            <p:spPr>
              <a:xfrm>
                <a:off x="6019133" y="3735514"/>
                <a:ext cx="30860" cy="30860"/>
              </a:xfrm>
              <a:custGeom>
                <a:avLst/>
                <a:gdLst/>
                <a:ahLst/>
                <a:cxnLst/>
                <a:rect l="l" t="t" r="r" b="b"/>
                <a:pathLst>
                  <a:path w="30860" h="30860" extrusionOk="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sp>
            <p:nvSpPr>
              <p:cNvPr id="6898" name="Google Shape;6898;p34"/>
              <p:cNvSpPr/>
              <p:nvPr/>
            </p:nvSpPr>
            <p:spPr>
              <a:xfrm>
                <a:off x="5895975" y="3735514"/>
                <a:ext cx="30861" cy="30861"/>
              </a:xfrm>
              <a:custGeom>
                <a:avLst/>
                <a:gdLst/>
                <a:ahLst/>
                <a:cxnLst/>
                <a:rect l="l" t="t" r="r" b="b"/>
                <a:pathLst>
                  <a:path w="30861" h="30861" extrusionOk="0">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solidFill>
                <a:srgbClr val="0489B2"/>
              </a:solidFill>
              <a:ln>
                <a:noFill/>
              </a:ln>
            </p:spPr>
            <p:txBody>
              <a:bodyPr spcFirstLastPara="1" wrap="square" lIns="91433" tIns="45700" rIns="91433" bIns="45700" anchor="ctr" anchorCtr="0">
                <a:noAutofit/>
              </a:bodyPr>
              <a:lstStyle/>
              <a:p>
                <a:pPr>
                  <a:buClr>
                    <a:srgbClr val="000000"/>
                  </a:buClr>
                  <a:buSzPts val="1400"/>
                </a:pPr>
                <a:endParaRPr sz="1867">
                  <a:solidFill>
                    <a:schemeClr val="dk1"/>
                  </a:solidFill>
                  <a:latin typeface="Calibri"/>
                  <a:ea typeface="Calibri"/>
                  <a:cs typeface="Calibri"/>
                  <a:sym typeface="Calibri"/>
                </a:endParaRPr>
              </a:p>
            </p:txBody>
          </p:sp>
        </p:grpSp>
      </p:grpSp>
      <p:sp>
        <p:nvSpPr>
          <p:cNvPr id="2" name="Oval 1">
            <a:extLst>
              <a:ext uri="{FF2B5EF4-FFF2-40B4-BE49-F238E27FC236}">
                <a16:creationId xmlns:a16="http://schemas.microsoft.com/office/drawing/2014/main" id="{21C17953-FFF3-1F8E-D18A-A1EA3478C057}"/>
              </a:ext>
            </a:extLst>
          </p:cNvPr>
          <p:cNvSpPr/>
          <p:nvPr/>
        </p:nvSpPr>
        <p:spPr>
          <a:xfrm>
            <a:off x="3585237" y="5495319"/>
            <a:ext cx="1772079" cy="1772079"/>
          </a:xfrm>
          <a:prstGeom prst="ellipse">
            <a:avLst/>
          </a:prstGeom>
          <a:gradFill flip="none" rotWithShape="1">
            <a:gsLst>
              <a:gs pos="0">
                <a:srgbClr val="2EB5B2">
                  <a:alpha val="48000"/>
                </a:srgbClr>
              </a:gs>
              <a:gs pos="100000">
                <a:srgbClr val="0489B2">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 name="Graphic 1152">
            <a:extLst>
              <a:ext uri="{FF2B5EF4-FFF2-40B4-BE49-F238E27FC236}">
                <a16:creationId xmlns:a16="http://schemas.microsoft.com/office/drawing/2014/main" id="{5E7939FC-60C3-4325-DAD8-F5DFF4C0B082}"/>
              </a:ext>
            </a:extLst>
          </p:cNvPr>
          <p:cNvGrpSpPr/>
          <p:nvPr/>
        </p:nvGrpSpPr>
        <p:grpSpPr>
          <a:xfrm>
            <a:off x="2488512" y="4362552"/>
            <a:ext cx="783927" cy="1313759"/>
            <a:chOff x="5895975" y="3095625"/>
            <a:chExt cx="400240" cy="670750"/>
          </a:xfrm>
          <a:solidFill>
            <a:srgbClr val="0489B2"/>
          </a:solidFill>
        </p:grpSpPr>
        <p:grpSp>
          <p:nvGrpSpPr>
            <p:cNvPr id="4" name="Graphic 1152">
              <a:extLst>
                <a:ext uri="{FF2B5EF4-FFF2-40B4-BE49-F238E27FC236}">
                  <a16:creationId xmlns:a16="http://schemas.microsoft.com/office/drawing/2014/main" id="{29435A0B-0C38-C68D-147C-0B41DA62489E}"/>
                </a:ext>
              </a:extLst>
            </p:cNvPr>
            <p:cNvGrpSpPr/>
            <p:nvPr/>
          </p:nvGrpSpPr>
          <p:grpSpPr>
            <a:xfrm>
              <a:off x="5895975" y="3095625"/>
              <a:ext cx="400240" cy="30861"/>
              <a:chOff x="5895975" y="3095625"/>
              <a:chExt cx="400240" cy="30861"/>
            </a:xfrm>
            <a:grpFill/>
          </p:grpSpPr>
          <p:sp>
            <p:nvSpPr>
              <p:cNvPr id="30" name="Graphic 1152">
                <a:extLst>
                  <a:ext uri="{FF2B5EF4-FFF2-40B4-BE49-F238E27FC236}">
                    <a16:creationId xmlns:a16="http://schemas.microsoft.com/office/drawing/2014/main" id="{CDD8FFDA-F7F3-9916-5B49-1373619068BD}"/>
                  </a:ext>
                </a:extLst>
              </p:cNvPr>
              <p:cNvSpPr/>
              <p:nvPr/>
            </p:nvSpPr>
            <p:spPr>
              <a:xfrm>
                <a:off x="6265354"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953" y="30861"/>
                      <a:pt x="0" y="24003"/>
                      <a:pt x="0" y="15431"/>
                    </a:cubicBezTo>
                    <a:cubicBezTo>
                      <a:pt x="0" y="6858"/>
                      <a:pt x="6953" y="0"/>
                      <a:pt x="15431" y="0"/>
                    </a:cubicBezTo>
                    <a:cubicBezTo>
                      <a:pt x="23908" y="0"/>
                      <a:pt x="30861" y="6858"/>
                      <a:pt x="30861" y="15431"/>
                    </a:cubicBezTo>
                    <a:cubicBezTo>
                      <a:pt x="30861" y="23908"/>
                      <a:pt x="24003" y="30861"/>
                      <a:pt x="15431" y="30861"/>
                    </a:cubicBezTo>
                    <a:close/>
                  </a:path>
                </a:pathLst>
              </a:custGeom>
              <a:grpFill/>
              <a:ln w="9525" cap="flat">
                <a:noFill/>
                <a:prstDash val="solid"/>
                <a:miter/>
              </a:ln>
            </p:spPr>
            <p:txBody>
              <a:bodyPr rtlCol="0" anchor="ctr"/>
              <a:lstStyle/>
              <a:p>
                <a:endParaRPr lang="en-US"/>
              </a:p>
            </p:txBody>
          </p:sp>
          <p:sp>
            <p:nvSpPr>
              <p:cNvPr id="31" name="Graphic 1152">
                <a:extLst>
                  <a:ext uri="{FF2B5EF4-FFF2-40B4-BE49-F238E27FC236}">
                    <a16:creationId xmlns:a16="http://schemas.microsoft.com/office/drawing/2014/main" id="{B105DBB6-A511-325E-9C5B-C2849CAF26C0}"/>
                  </a:ext>
                </a:extLst>
              </p:cNvPr>
              <p:cNvSpPr/>
              <p:nvPr/>
            </p:nvSpPr>
            <p:spPr>
              <a:xfrm>
                <a:off x="6142291"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953" y="0"/>
                      <a:pt x="15430" y="0"/>
                    </a:cubicBezTo>
                    <a:cubicBezTo>
                      <a:pt x="23908" y="0"/>
                      <a:pt x="30861" y="6858"/>
                      <a:pt x="30861" y="15431"/>
                    </a:cubicBezTo>
                    <a:cubicBezTo>
                      <a:pt x="30766" y="23908"/>
                      <a:pt x="23908" y="30861"/>
                      <a:pt x="15430" y="30861"/>
                    </a:cubicBezTo>
                    <a:close/>
                  </a:path>
                </a:pathLst>
              </a:custGeom>
              <a:grpFill/>
              <a:ln w="9525" cap="flat">
                <a:noFill/>
                <a:prstDash val="solid"/>
                <a:miter/>
              </a:ln>
            </p:spPr>
            <p:txBody>
              <a:bodyPr rtlCol="0" anchor="ctr"/>
              <a:lstStyle/>
              <a:p>
                <a:endParaRPr lang="en-US"/>
              </a:p>
            </p:txBody>
          </p:sp>
          <p:sp>
            <p:nvSpPr>
              <p:cNvPr id="32" name="Graphic 1152">
                <a:extLst>
                  <a:ext uri="{FF2B5EF4-FFF2-40B4-BE49-F238E27FC236}">
                    <a16:creationId xmlns:a16="http://schemas.microsoft.com/office/drawing/2014/main" id="{C6D71BC3-C37D-355C-D1F8-3CBA37DB346D}"/>
                  </a:ext>
                </a:extLst>
              </p:cNvPr>
              <p:cNvSpPr/>
              <p:nvPr/>
            </p:nvSpPr>
            <p:spPr>
              <a:xfrm>
                <a:off x="6019133" y="3095625"/>
                <a:ext cx="30860" cy="30861"/>
              </a:xfrm>
              <a:custGeom>
                <a:avLst/>
                <a:gdLst>
                  <a:gd name="connsiteX0" fmla="*/ 15430 w 30860"/>
                  <a:gd name="connsiteY0" fmla="*/ 30861 h 30861"/>
                  <a:gd name="connsiteX1" fmla="*/ 0 w 30860"/>
                  <a:gd name="connsiteY1" fmla="*/ 15431 h 30861"/>
                  <a:gd name="connsiteX2" fmla="*/ 15430 w 30860"/>
                  <a:gd name="connsiteY2" fmla="*/ 0 h 30861"/>
                  <a:gd name="connsiteX3" fmla="*/ 30861 w 30860"/>
                  <a:gd name="connsiteY3" fmla="*/ 15431 h 30861"/>
                  <a:gd name="connsiteX4" fmla="*/ 15430 w 30860"/>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15430" y="30861"/>
                    </a:moveTo>
                    <a:cubicBezTo>
                      <a:pt x="6953" y="30861"/>
                      <a:pt x="0" y="24003"/>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33" name="Graphic 1152">
                <a:extLst>
                  <a:ext uri="{FF2B5EF4-FFF2-40B4-BE49-F238E27FC236}">
                    <a16:creationId xmlns:a16="http://schemas.microsoft.com/office/drawing/2014/main" id="{4E9D8022-E6A0-6FAA-CDE9-06E252BBB97F}"/>
                  </a:ext>
                </a:extLst>
              </p:cNvPr>
              <p:cNvSpPr/>
              <p:nvPr/>
            </p:nvSpPr>
            <p:spPr>
              <a:xfrm>
                <a:off x="5895975" y="3095625"/>
                <a:ext cx="30861" cy="30861"/>
              </a:xfrm>
              <a:custGeom>
                <a:avLst/>
                <a:gdLst>
                  <a:gd name="connsiteX0" fmla="*/ 15431 w 30861"/>
                  <a:gd name="connsiteY0" fmla="*/ 30861 h 30861"/>
                  <a:gd name="connsiteX1" fmla="*/ 0 w 30861"/>
                  <a:gd name="connsiteY1" fmla="*/ 15431 h 30861"/>
                  <a:gd name="connsiteX2" fmla="*/ 15431 w 30861"/>
                  <a:gd name="connsiteY2" fmla="*/ 0 h 30861"/>
                  <a:gd name="connsiteX3" fmla="*/ 30861 w 30861"/>
                  <a:gd name="connsiteY3" fmla="*/ 15431 h 30861"/>
                  <a:gd name="connsiteX4" fmla="*/ 15431 w 30861"/>
                  <a:gd name="connsiteY4" fmla="*/ 3086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15431" y="30861"/>
                    </a:moveTo>
                    <a:cubicBezTo>
                      <a:pt x="6858" y="30861"/>
                      <a:pt x="0" y="23908"/>
                      <a:pt x="0" y="15431"/>
                    </a:cubicBezTo>
                    <a:cubicBezTo>
                      <a:pt x="0" y="6858"/>
                      <a:pt x="6858" y="0"/>
                      <a:pt x="15431" y="0"/>
                    </a:cubicBezTo>
                    <a:cubicBezTo>
                      <a:pt x="24003" y="0"/>
                      <a:pt x="30861" y="6858"/>
                      <a:pt x="30861" y="15431"/>
                    </a:cubicBezTo>
                    <a:cubicBezTo>
                      <a:pt x="30861" y="23908"/>
                      <a:pt x="23908" y="30861"/>
                      <a:pt x="15431" y="30861"/>
                    </a:cubicBezTo>
                    <a:close/>
                  </a:path>
                </a:pathLst>
              </a:custGeom>
              <a:grpFill/>
              <a:ln w="9525" cap="flat">
                <a:noFill/>
                <a:prstDash val="solid"/>
                <a:miter/>
              </a:ln>
            </p:spPr>
            <p:txBody>
              <a:bodyPr rtlCol="0" anchor="ctr"/>
              <a:lstStyle/>
              <a:p>
                <a:endParaRPr lang="en-US"/>
              </a:p>
            </p:txBody>
          </p:sp>
        </p:grpSp>
        <p:grpSp>
          <p:nvGrpSpPr>
            <p:cNvPr id="5" name="Graphic 1152">
              <a:extLst>
                <a:ext uri="{FF2B5EF4-FFF2-40B4-BE49-F238E27FC236}">
                  <a16:creationId xmlns:a16="http://schemas.microsoft.com/office/drawing/2014/main" id="{C569FBA6-2097-88AF-AD55-4E3F1305A2FE}"/>
                </a:ext>
              </a:extLst>
            </p:cNvPr>
            <p:cNvGrpSpPr/>
            <p:nvPr/>
          </p:nvGrpSpPr>
          <p:grpSpPr>
            <a:xfrm>
              <a:off x="5895975" y="3223545"/>
              <a:ext cx="400240" cy="30956"/>
              <a:chOff x="5895975" y="3223545"/>
              <a:chExt cx="400240" cy="30956"/>
            </a:xfrm>
            <a:grpFill/>
          </p:grpSpPr>
          <p:sp>
            <p:nvSpPr>
              <p:cNvPr id="26" name="Graphic 1152">
                <a:extLst>
                  <a:ext uri="{FF2B5EF4-FFF2-40B4-BE49-F238E27FC236}">
                    <a16:creationId xmlns:a16="http://schemas.microsoft.com/office/drawing/2014/main" id="{4CDD236D-0578-D9D1-C6DE-53A55FFECA30}"/>
                  </a:ext>
                </a:extLst>
              </p:cNvPr>
              <p:cNvSpPr/>
              <p:nvPr/>
            </p:nvSpPr>
            <p:spPr>
              <a:xfrm>
                <a:off x="6265354" y="3223641"/>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7" name="Graphic 1152">
                <a:extLst>
                  <a:ext uri="{FF2B5EF4-FFF2-40B4-BE49-F238E27FC236}">
                    <a16:creationId xmlns:a16="http://schemas.microsoft.com/office/drawing/2014/main" id="{2F673342-5E03-F420-B270-AF0B659B22AA}"/>
                  </a:ext>
                </a:extLst>
              </p:cNvPr>
              <p:cNvSpPr/>
              <p:nvPr/>
            </p:nvSpPr>
            <p:spPr>
              <a:xfrm>
                <a:off x="6142291" y="3223641"/>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8" name="Graphic 1152">
                <a:extLst>
                  <a:ext uri="{FF2B5EF4-FFF2-40B4-BE49-F238E27FC236}">
                    <a16:creationId xmlns:a16="http://schemas.microsoft.com/office/drawing/2014/main" id="{85CCDC11-813D-5C97-C969-4AB3B2C02EE5}"/>
                  </a:ext>
                </a:extLst>
              </p:cNvPr>
              <p:cNvSpPr/>
              <p:nvPr/>
            </p:nvSpPr>
            <p:spPr>
              <a:xfrm>
                <a:off x="6019133" y="3223545"/>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9" name="Graphic 1152">
                <a:extLst>
                  <a:ext uri="{FF2B5EF4-FFF2-40B4-BE49-F238E27FC236}">
                    <a16:creationId xmlns:a16="http://schemas.microsoft.com/office/drawing/2014/main" id="{A5C5333D-7646-8AAF-8514-53DF84A41B78}"/>
                  </a:ext>
                </a:extLst>
              </p:cNvPr>
              <p:cNvSpPr/>
              <p:nvPr/>
            </p:nvSpPr>
            <p:spPr>
              <a:xfrm>
                <a:off x="5895975" y="3223641"/>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6" name="Graphic 1152">
              <a:extLst>
                <a:ext uri="{FF2B5EF4-FFF2-40B4-BE49-F238E27FC236}">
                  <a16:creationId xmlns:a16="http://schemas.microsoft.com/office/drawing/2014/main" id="{AC46376C-4A0B-1360-ED46-B5EF9D05DD33}"/>
                </a:ext>
              </a:extLst>
            </p:cNvPr>
            <p:cNvGrpSpPr/>
            <p:nvPr/>
          </p:nvGrpSpPr>
          <p:grpSpPr>
            <a:xfrm>
              <a:off x="5895975" y="3351561"/>
              <a:ext cx="400240" cy="30860"/>
              <a:chOff x="5895975" y="3351561"/>
              <a:chExt cx="400240" cy="30860"/>
            </a:xfrm>
            <a:grpFill/>
          </p:grpSpPr>
          <p:sp>
            <p:nvSpPr>
              <p:cNvPr id="22" name="Graphic 1152">
                <a:extLst>
                  <a:ext uri="{FF2B5EF4-FFF2-40B4-BE49-F238E27FC236}">
                    <a16:creationId xmlns:a16="http://schemas.microsoft.com/office/drawing/2014/main" id="{7A7E1F14-221F-A47A-8156-250102319102}"/>
                  </a:ext>
                </a:extLst>
              </p:cNvPr>
              <p:cNvSpPr/>
              <p:nvPr/>
            </p:nvSpPr>
            <p:spPr>
              <a:xfrm>
                <a:off x="6265354"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23" name="Graphic 1152">
                <a:extLst>
                  <a:ext uri="{FF2B5EF4-FFF2-40B4-BE49-F238E27FC236}">
                    <a16:creationId xmlns:a16="http://schemas.microsoft.com/office/drawing/2014/main" id="{FA33BBCE-B3ED-BD93-47CD-F495972DFC0C}"/>
                  </a:ext>
                </a:extLst>
              </p:cNvPr>
              <p:cNvSpPr/>
              <p:nvPr/>
            </p:nvSpPr>
            <p:spPr>
              <a:xfrm>
                <a:off x="6142291"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24" name="Graphic 1152">
                <a:extLst>
                  <a:ext uri="{FF2B5EF4-FFF2-40B4-BE49-F238E27FC236}">
                    <a16:creationId xmlns:a16="http://schemas.microsoft.com/office/drawing/2014/main" id="{2BA5DE40-BCEC-2A15-D633-C0818BEA9A21}"/>
                  </a:ext>
                </a:extLst>
              </p:cNvPr>
              <p:cNvSpPr/>
              <p:nvPr/>
            </p:nvSpPr>
            <p:spPr>
              <a:xfrm>
                <a:off x="6019133" y="3351561"/>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25" name="Graphic 1152">
                <a:extLst>
                  <a:ext uri="{FF2B5EF4-FFF2-40B4-BE49-F238E27FC236}">
                    <a16:creationId xmlns:a16="http://schemas.microsoft.com/office/drawing/2014/main" id="{DA0F3665-E381-B15F-2C50-B7E21FEB219D}"/>
                  </a:ext>
                </a:extLst>
              </p:cNvPr>
              <p:cNvSpPr/>
              <p:nvPr/>
            </p:nvSpPr>
            <p:spPr>
              <a:xfrm>
                <a:off x="5895975" y="3351561"/>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7" name="Graphic 1152">
              <a:extLst>
                <a:ext uri="{FF2B5EF4-FFF2-40B4-BE49-F238E27FC236}">
                  <a16:creationId xmlns:a16="http://schemas.microsoft.com/office/drawing/2014/main" id="{070471D9-CF63-0FF3-A829-294E5969D9A7}"/>
                </a:ext>
              </a:extLst>
            </p:cNvPr>
            <p:cNvGrpSpPr/>
            <p:nvPr/>
          </p:nvGrpSpPr>
          <p:grpSpPr>
            <a:xfrm>
              <a:off x="5895975" y="3479577"/>
              <a:ext cx="400240" cy="30860"/>
              <a:chOff x="5895975" y="3479577"/>
              <a:chExt cx="400240" cy="30860"/>
            </a:xfrm>
            <a:grpFill/>
          </p:grpSpPr>
          <p:sp>
            <p:nvSpPr>
              <p:cNvPr id="18" name="Graphic 1152">
                <a:extLst>
                  <a:ext uri="{FF2B5EF4-FFF2-40B4-BE49-F238E27FC236}">
                    <a16:creationId xmlns:a16="http://schemas.microsoft.com/office/drawing/2014/main" id="{087417BF-045F-BE4B-4D9E-5C6C712C7EDA}"/>
                  </a:ext>
                </a:extLst>
              </p:cNvPr>
              <p:cNvSpPr/>
              <p:nvPr/>
            </p:nvSpPr>
            <p:spPr>
              <a:xfrm>
                <a:off x="6265354" y="3479577"/>
                <a:ext cx="30860" cy="30860"/>
              </a:xfrm>
              <a:custGeom>
                <a:avLst/>
                <a:gdLst>
                  <a:gd name="connsiteX0" fmla="*/ 30861 w 30860"/>
                  <a:gd name="connsiteY0" fmla="*/ 15431 h 30860"/>
                  <a:gd name="connsiteX1" fmla="*/ 15431 w 30860"/>
                  <a:gd name="connsiteY1" fmla="*/ 30861 h 30860"/>
                  <a:gd name="connsiteX2" fmla="*/ 0 w 30860"/>
                  <a:gd name="connsiteY2" fmla="*/ 15431 h 30860"/>
                  <a:gd name="connsiteX3" fmla="*/ 15431 w 30860"/>
                  <a:gd name="connsiteY3" fmla="*/ 0 h 30860"/>
                  <a:gd name="connsiteX4" fmla="*/ 30861 w 30860"/>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30861" y="15431"/>
                    </a:moveTo>
                    <a:cubicBezTo>
                      <a:pt x="30861" y="23953"/>
                      <a:pt x="23953" y="30861"/>
                      <a:pt x="15431" y="30861"/>
                    </a:cubicBezTo>
                    <a:cubicBezTo>
                      <a:pt x="6908" y="30861"/>
                      <a:pt x="0" y="23953"/>
                      <a:pt x="0" y="15431"/>
                    </a:cubicBezTo>
                    <a:cubicBezTo>
                      <a:pt x="0" y="6908"/>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9" name="Graphic 1152">
                <a:extLst>
                  <a:ext uri="{FF2B5EF4-FFF2-40B4-BE49-F238E27FC236}">
                    <a16:creationId xmlns:a16="http://schemas.microsoft.com/office/drawing/2014/main" id="{90366FF6-62F6-8602-205B-C4E9A86F6D20}"/>
                  </a:ext>
                </a:extLst>
              </p:cNvPr>
              <p:cNvSpPr/>
              <p:nvPr/>
            </p:nvSpPr>
            <p:spPr>
              <a:xfrm>
                <a:off x="6142291" y="3479577"/>
                <a:ext cx="30861" cy="30860"/>
              </a:xfrm>
              <a:custGeom>
                <a:avLst/>
                <a:gdLst>
                  <a:gd name="connsiteX0" fmla="*/ 30861 w 30861"/>
                  <a:gd name="connsiteY0" fmla="*/ 15431 h 30860"/>
                  <a:gd name="connsiteX1" fmla="*/ 15430 w 30861"/>
                  <a:gd name="connsiteY1" fmla="*/ 30861 h 30860"/>
                  <a:gd name="connsiteX2" fmla="*/ 0 w 30861"/>
                  <a:gd name="connsiteY2" fmla="*/ 15431 h 30860"/>
                  <a:gd name="connsiteX3" fmla="*/ 15430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0" y="30861"/>
                    </a:cubicBezTo>
                    <a:cubicBezTo>
                      <a:pt x="6908" y="30861"/>
                      <a:pt x="0" y="23953"/>
                      <a:pt x="0" y="15431"/>
                    </a:cubicBezTo>
                    <a:cubicBezTo>
                      <a:pt x="0" y="6908"/>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20" name="Graphic 1152">
                <a:extLst>
                  <a:ext uri="{FF2B5EF4-FFF2-40B4-BE49-F238E27FC236}">
                    <a16:creationId xmlns:a16="http://schemas.microsoft.com/office/drawing/2014/main" id="{30A752A3-CF02-AA34-D567-1406C9F2F332}"/>
                  </a:ext>
                </a:extLst>
              </p:cNvPr>
              <p:cNvSpPr/>
              <p:nvPr/>
            </p:nvSpPr>
            <p:spPr>
              <a:xfrm>
                <a:off x="6019133" y="3479577"/>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21" name="Graphic 1152">
                <a:extLst>
                  <a:ext uri="{FF2B5EF4-FFF2-40B4-BE49-F238E27FC236}">
                    <a16:creationId xmlns:a16="http://schemas.microsoft.com/office/drawing/2014/main" id="{3EE99C8B-1CEE-867A-46A1-ADB5B406F525}"/>
                  </a:ext>
                </a:extLst>
              </p:cNvPr>
              <p:cNvSpPr/>
              <p:nvPr/>
            </p:nvSpPr>
            <p:spPr>
              <a:xfrm>
                <a:off x="5895975" y="3479577"/>
                <a:ext cx="30861" cy="30860"/>
              </a:xfrm>
              <a:custGeom>
                <a:avLst/>
                <a:gdLst>
                  <a:gd name="connsiteX0" fmla="*/ 30861 w 30861"/>
                  <a:gd name="connsiteY0" fmla="*/ 15431 h 30860"/>
                  <a:gd name="connsiteX1" fmla="*/ 15431 w 30861"/>
                  <a:gd name="connsiteY1" fmla="*/ 30861 h 30860"/>
                  <a:gd name="connsiteX2" fmla="*/ 0 w 30861"/>
                  <a:gd name="connsiteY2" fmla="*/ 15431 h 30860"/>
                  <a:gd name="connsiteX3" fmla="*/ 15431 w 30861"/>
                  <a:gd name="connsiteY3" fmla="*/ 0 h 30860"/>
                  <a:gd name="connsiteX4" fmla="*/ 30861 w 30861"/>
                  <a:gd name="connsiteY4" fmla="*/ 1543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30861" y="15431"/>
                    </a:moveTo>
                    <a:cubicBezTo>
                      <a:pt x="30861" y="23953"/>
                      <a:pt x="23953" y="30861"/>
                      <a:pt x="15431" y="30861"/>
                    </a:cubicBezTo>
                    <a:cubicBezTo>
                      <a:pt x="6908" y="30861"/>
                      <a:pt x="0" y="23953"/>
                      <a:pt x="0" y="15431"/>
                    </a:cubicBezTo>
                    <a:cubicBezTo>
                      <a:pt x="0" y="6908"/>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nvGrpSpPr>
            <p:cNvPr id="8" name="Graphic 1152">
              <a:extLst>
                <a:ext uri="{FF2B5EF4-FFF2-40B4-BE49-F238E27FC236}">
                  <a16:creationId xmlns:a16="http://schemas.microsoft.com/office/drawing/2014/main" id="{73EC8D3A-DF90-E92C-AE9F-1E76C735A30C}"/>
                </a:ext>
              </a:extLst>
            </p:cNvPr>
            <p:cNvGrpSpPr/>
            <p:nvPr/>
          </p:nvGrpSpPr>
          <p:grpSpPr>
            <a:xfrm>
              <a:off x="5895975" y="3607498"/>
              <a:ext cx="400240" cy="30860"/>
              <a:chOff x="5895975" y="3607498"/>
              <a:chExt cx="400240" cy="30860"/>
            </a:xfrm>
            <a:grpFill/>
          </p:grpSpPr>
          <p:sp>
            <p:nvSpPr>
              <p:cNvPr id="14" name="Graphic 1152">
                <a:extLst>
                  <a:ext uri="{FF2B5EF4-FFF2-40B4-BE49-F238E27FC236}">
                    <a16:creationId xmlns:a16="http://schemas.microsoft.com/office/drawing/2014/main" id="{A65FAB85-60F5-A6BE-C819-DADD69A111C5}"/>
                  </a:ext>
                </a:extLst>
              </p:cNvPr>
              <p:cNvSpPr/>
              <p:nvPr/>
            </p:nvSpPr>
            <p:spPr>
              <a:xfrm>
                <a:off x="6265354"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953" y="30861"/>
                      <a:pt x="0" y="24003"/>
                      <a:pt x="0" y="15430"/>
                    </a:cubicBezTo>
                    <a:cubicBezTo>
                      <a:pt x="0" y="6953"/>
                      <a:pt x="6858" y="0"/>
                      <a:pt x="15431" y="0"/>
                    </a:cubicBezTo>
                    <a:cubicBezTo>
                      <a:pt x="23908" y="0"/>
                      <a:pt x="30861" y="6858"/>
                      <a:pt x="30861" y="15430"/>
                    </a:cubicBezTo>
                    <a:cubicBezTo>
                      <a:pt x="30861" y="24003"/>
                      <a:pt x="24003" y="30861"/>
                      <a:pt x="15431" y="30861"/>
                    </a:cubicBezTo>
                    <a:close/>
                  </a:path>
                </a:pathLst>
              </a:custGeom>
              <a:grpFill/>
              <a:ln w="9525" cap="flat">
                <a:noFill/>
                <a:prstDash val="solid"/>
                <a:miter/>
              </a:ln>
            </p:spPr>
            <p:txBody>
              <a:bodyPr rtlCol="0" anchor="ctr"/>
              <a:lstStyle/>
              <a:p>
                <a:endParaRPr lang="en-US"/>
              </a:p>
            </p:txBody>
          </p:sp>
          <p:sp>
            <p:nvSpPr>
              <p:cNvPr id="15" name="Graphic 1152">
                <a:extLst>
                  <a:ext uri="{FF2B5EF4-FFF2-40B4-BE49-F238E27FC236}">
                    <a16:creationId xmlns:a16="http://schemas.microsoft.com/office/drawing/2014/main" id="{BFE9B793-CB94-2245-127A-B00B745CF206}"/>
                  </a:ext>
                </a:extLst>
              </p:cNvPr>
              <p:cNvSpPr/>
              <p:nvPr/>
            </p:nvSpPr>
            <p:spPr>
              <a:xfrm>
                <a:off x="6142291"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953" y="0"/>
                      <a:pt x="15430" y="0"/>
                    </a:cubicBezTo>
                    <a:cubicBezTo>
                      <a:pt x="23908" y="0"/>
                      <a:pt x="30861" y="6858"/>
                      <a:pt x="30861" y="15430"/>
                    </a:cubicBezTo>
                    <a:cubicBezTo>
                      <a:pt x="30766" y="24003"/>
                      <a:pt x="23908" y="30861"/>
                      <a:pt x="15430" y="30861"/>
                    </a:cubicBezTo>
                    <a:close/>
                  </a:path>
                </a:pathLst>
              </a:custGeom>
              <a:grpFill/>
              <a:ln w="9525" cap="flat">
                <a:noFill/>
                <a:prstDash val="solid"/>
                <a:miter/>
              </a:ln>
            </p:spPr>
            <p:txBody>
              <a:bodyPr rtlCol="0" anchor="ctr"/>
              <a:lstStyle/>
              <a:p>
                <a:endParaRPr lang="en-US"/>
              </a:p>
            </p:txBody>
          </p:sp>
          <p:sp>
            <p:nvSpPr>
              <p:cNvPr id="16" name="Graphic 1152">
                <a:extLst>
                  <a:ext uri="{FF2B5EF4-FFF2-40B4-BE49-F238E27FC236}">
                    <a16:creationId xmlns:a16="http://schemas.microsoft.com/office/drawing/2014/main" id="{D4E985DB-8902-C226-227F-E5AFAD8561BE}"/>
                  </a:ext>
                </a:extLst>
              </p:cNvPr>
              <p:cNvSpPr/>
              <p:nvPr/>
            </p:nvSpPr>
            <p:spPr>
              <a:xfrm>
                <a:off x="6019133" y="3607498"/>
                <a:ext cx="30860" cy="30860"/>
              </a:xfrm>
              <a:custGeom>
                <a:avLst/>
                <a:gdLst>
                  <a:gd name="connsiteX0" fmla="*/ 15430 w 30860"/>
                  <a:gd name="connsiteY0" fmla="*/ 30861 h 30860"/>
                  <a:gd name="connsiteX1" fmla="*/ 0 w 30860"/>
                  <a:gd name="connsiteY1" fmla="*/ 15430 h 30860"/>
                  <a:gd name="connsiteX2" fmla="*/ 15430 w 30860"/>
                  <a:gd name="connsiteY2" fmla="*/ 0 h 30860"/>
                  <a:gd name="connsiteX3" fmla="*/ 30861 w 30860"/>
                  <a:gd name="connsiteY3" fmla="*/ 15430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4003"/>
                      <a:pt x="0" y="15430"/>
                    </a:cubicBezTo>
                    <a:cubicBezTo>
                      <a:pt x="0" y="6953"/>
                      <a:pt x="6858" y="0"/>
                      <a:pt x="15430" y="0"/>
                    </a:cubicBezTo>
                    <a:cubicBezTo>
                      <a:pt x="23908" y="0"/>
                      <a:pt x="30861" y="6858"/>
                      <a:pt x="30861" y="15430"/>
                    </a:cubicBezTo>
                    <a:cubicBezTo>
                      <a:pt x="30861" y="24003"/>
                      <a:pt x="23908" y="30861"/>
                      <a:pt x="15430" y="30861"/>
                    </a:cubicBezTo>
                    <a:close/>
                  </a:path>
                </a:pathLst>
              </a:custGeom>
              <a:grpFill/>
              <a:ln w="9525" cap="flat">
                <a:noFill/>
                <a:prstDash val="solid"/>
                <a:miter/>
              </a:ln>
            </p:spPr>
            <p:txBody>
              <a:bodyPr rtlCol="0" anchor="ctr"/>
              <a:lstStyle/>
              <a:p>
                <a:endParaRPr lang="en-US"/>
              </a:p>
            </p:txBody>
          </p:sp>
          <p:sp>
            <p:nvSpPr>
              <p:cNvPr id="17" name="Graphic 1152">
                <a:extLst>
                  <a:ext uri="{FF2B5EF4-FFF2-40B4-BE49-F238E27FC236}">
                    <a16:creationId xmlns:a16="http://schemas.microsoft.com/office/drawing/2014/main" id="{ED02367D-3A30-6B9F-DD34-C4C0A324DCE5}"/>
                  </a:ext>
                </a:extLst>
              </p:cNvPr>
              <p:cNvSpPr/>
              <p:nvPr/>
            </p:nvSpPr>
            <p:spPr>
              <a:xfrm>
                <a:off x="5895975" y="3607498"/>
                <a:ext cx="30861" cy="30860"/>
              </a:xfrm>
              <a:custGeom>
                <a:avLst/>
                <a:gdLst>
                  <a:gd name="connsiteX0" fmla="*/ 15431 w 30861"/>
                  <a:gd name="connsiteY0" fmla="*/ 30861 h 30860"/>
                  <a:gd name="connsiteX1" fmla="*/ 0 w 30861"/>
                  <a:gd name="connsiteY1" fmla="*/ 15430 h 30860"/>
                  <a:gd name="connsiteX2" fmla="*/ 15431 w 30861"/>
                  <a:gd name="connsiteY2" fmla="*/ 0 h 30860"/>
                  <a:gd name="connsiteX3" fmla="*/ 30861 w 30861"/>
                  <a:gd name="connsiteY3" fmla="*/ 15430 h 30860"/>
                  <a:gd name="connsiteX4" fmla="*/ 15431 w 30861"/>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0">
                    <a:moveTo>
                      <a:pt x="15431" y="30861"/>
                    </a:moveTo>
                    <a:cubicBezTo>
                      <a:pt x="6858" y="30861"/>
                      <a:pt x="0" y="24003"/>
                      <a:pt x="0" y="15430"/>
                    </a:cubicBezTo>
                    <a:cubicBezTo>
                      <a:pt x="0" y="6953"/>
                      <a:pt x="6858" y="0"/>
                      <a:pt x="15431" y="0"/>
                    </a:cubicBezTo>
                    <a:cubicBezTo>
                      <a:pt x="24003" y="0"/>
                      <a:pt x="30861" y="6858"/>
                      <a:pt x="30861" y="15430"/>
                    </a:cubicBezTo>
                    <a:cubicBezTo>
                      <a:pt x="30861" y="24003"/>
                      <a:pt x="23908" y="30861"/>
                      <a:pt x="15431" y="30861"/>
                    </a:cubicBezTo>
                    <a:close/>
                  </a:path>
                </a:pathLst>
              </a:custGeom>
              <a:grpFill/>
              <a:ln w="9525" cap="flat">
                <a:noFill/>
                <a:prstDash val="solid"/>
                <a:miter/>
              </a:ln>
            </p:spPr>
            <p:txBody>
              <a:bodyPr rtlCol="0" anchor="ctr"/>
              <a:lstStyle/>
              <a:p>
                <a:endParaRPr lang="en-US"/>
              </a:p>
            </p:txBody>
          </p:sp>
        </p:grpSp>
        <p:grpSp>
          <p:nvGrpSpPr>
            <p:cNvPr id="9" name="Graphic 1152">
              <a:extLst>
                <a:ext uri="{FF2B5EF4-FFF2-40B4-BE49-F238E27FC236}">
                  <a16:creationId xmlns:a16="http://schemas.microsoft.com/office/drawing/2014/main" id="{A617CD41-D872-D96F-937E-3964E1FD7261}"/>
                </a:ext>
              </a:extLst>
            </p:cNvPr>
            <p:cNvGrpSpPr/>
            <p:nvPr/>
          </p:nvGrpSpPr>
          <p:grpSpPr>
            <a:xfrm>
              <a:off x="5895975" y="3735514"/>
              <a:ext cx="400240" cy="30861"/>
              <a:chOff x="5895975" y="3735514"/>
              <a:chExt cx="400240" cy="30861"/>
            </a:xfrm>
            <a:grpFill/>
          </p:grpSpPr>
          <p:sp>
            <p:nvSpPr>
              <p:cNvPr id="10" name="Graphic 1152">
                <a:extLst>
                  <a:ext uri="{FF2B5EF4-FFF2-40B4-BE49-F238E27FC236}">
                    <a16:creationId xmlns:a16="http://schemas.microsoft.com/office/drawing/2014/main" id="{29066B6A-A528-1B0D-FED0-384402F36198}"/>
                  </a:ext>
                </a:extLst>
              </p:cNvPr>
              <p:cNvSpPr/>
              <p:nvPr/>
            </p:nvSpPr>
            <p:spPr>
              <a:xfrm>
                <a:off x="6265354" y="3735514"/>
                <a:ext cx="30860" cy="30861"/>
              </a:xfrm>
              <a:custGeom>
                <a:avLst/>
                <a:gdLst>
                  <a:gd name="connsiteX0" fmla="*/ 30861 w 30860"/>
                  <a:gd name="connsiteY0" fmla="*/ 15431 h 30861"/>
                  <a:gd name="connsiteX1" fmla="*/ 15431 w 30860"/>
                  <a:gd name="connsiteY1" fmla="*/ 30861 h 30861"/>
                  <a:gd name="connsiteX2" fmla="*/ 0 w 30860"/>
                  <a:gd name="connsiteY2" fmla="*/ 15431 h 30861"/>
                  <a:gd name="connsiteX3" fmla="*/ 15431 w 30860"/>
                  <a:gd name="connsiteY3" fmla="*/ 0 h 30861"/>
                  <a:gd name="connsiteX4" fmla="*/ 30861 w 30860"/>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1">
                    <a:moveTo>
                      <a:pt x="30861" y="15431"/>
                    </a:moveTo>
                    <a:cubicBezTo>
                      <a:pt x="30861" y="23953"/>
                      <a:pt x="23953" y="30861"/>
                      <a:pt x="15431" y="30861"/>
                    </a:cubicBezTo>
                    <a:cubicBezTo>
                      <a:pt x="6908" y="30861"/>
                      <a:pt x="0" y="23953"/>
                      <a:pt x="0" y="15431"/>
                    </a:cubicBezTo>
                    <a:cubicBezTo>
                      <a:pt x="0" y="6909"/>
                      <a:pt x="6909"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1" name="Graphic 1152">
                <a:extLst>
                  <a:ext uri="{FF2B5EF4-FFF2-40B4-BE49-F238E27FC236}">
                    <a16:creationId xmlns:a16="http://schemas.microsoft.com/office/drawing/2014/main" id="{8A5254FC-4205-EC38-B222-10B2359860B4}"/>
                  </a:ext>
                </a:extLst>
              </p:cNvPr>
              <p:cNvSpPr/>
              <p:nvPr/>
            </p:nvSpPr>
            <p:spPr>
              <a:xfrm>
                <a:off x="6142291" y="3735514"/>
                <a:ext cx="30861" cy="30861"/>
              </a:xfrm>
              <a:custGeom>
                <a:avLst/>
                <a:gdLst>
                  <a:gd name="connsiteX0" fmla="*/ 30861 w 30861"/>
                  <a:gd name="connsiteY0" fmla="*/ 15431 h 30861"/>
                  <a:gd name="connsiteX1" fmla="*/ 15430 w 30861"/>
                  <a:gd name="connsiteY1" fmla="*/ 30861 h 30861"/>
                  <a:gd name="connsiteX2" fmla="*/ 0 w 30861"/>
                  <a:gd name="connsiteY2" fmla="*/ 15431 h 30861"/>
                  <a:gd name="connsiteX3" fmla="*/ 15430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0" y="30861"/>
                    </a:cubicBezTo>
                    <a:cubicBezTo>
                      <a:pt x="6908" y="30861"/>
                      <a:pt x="0" y="23953"/>
                      <a:pt x="0" y="15431"/>
                    </a:cubicBezTo>
                    <a:cubicBezTo>
                      <a:pt x="0" y="6909"/>
                      <a:pt x="6908" y="0"/>
                      <a:pt x="15430" y="0"/>
                    </a:cubicBezTo>
                    <a:cubicBezTo>
                      <a:pt x="23953" y="0"/>
                      <a:pt x="30861" y="6908"/>
                      <a:pt x="30861" y="15431"/>
                    </a:cubicBezTo>
                    <a:close/>
                  </a:path>
                </a:pathLst>
              </a:custGeom>
              <a:grpFill/>
              <a:ln w="9525" cap="flat">
                <a:noFill/>
                <a:prstDash val="solid"/>
                <a:miter/>
              </a:ln>
            </p:spPr>
            <p:txBody>
              <a:bodyPr rtlCol="0" anchor="ctr"/>
              <a:lstStyle/>
              <a:p>
                <a:endParaRPr lang="en-US"/>
              </a:p>
            </p:txBody>
          </p:sp>
          <p:sp>
            <p:nvSpPr>
              <p:cNvPr id="12" name="Graphic 1152">
                <a:extLst>
                  <a:ext uri="{FF2B5EF4-FFF2-40B4-BE49-F238E27FC236}">
                    <a16:creationId xmlns:a16="http://schemas.microsoft.com/office/drawing/2014/main" id="{95A99D20-81B9-9316-A8CA-F0729D68D4EA}"/>
                  </a:ext>
                </a:extLst>
              </p:cNvPr>
              <p:cNvSpPr/>
              <p:nvPr/>
            </p:nvSpPr>
            <p:spPr>
              <a:xfrm>
                <a:off x="6019133" y="3735514"/>
                <a:ext cx="30860" cy="30860"/>
              </a:xfrm>
              <a:custGeom>
                <a:avLst/>
                <a:gdLst>
                  <a:gd name="connsiteX0" fmla="*/ 15430 w 30860"/>
                  <a:gd name="connsiteY0" fmla="*/ 30861 h 30860"/>
                  <a:gd name="connsiteX1" fmla="*/ 0 w 30860"/>
                  <a:gd name="connsiteY1" fmla="*/ 15431 h 30860"/>
                  <a:gd name="connsiteX2" fmla="*/ 15430 w 30860"/>
                  <a:gd name="connsiteY2" fmla="*/ 0 h 30860"/>
                  <a:gd name="connsiteX3" fmla="*/ 30861 w 30860"/>
                  <a:gd name="connsiteY3" fmla="*/ 15431 h 30860"/>
                  <a:gd name="connsiteX4" fmla="*/ 15430 w 30860"/>
                  <a:gd name="connsiteY4" fmla="*/ 30861 h 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0" h="30860">
                    <a:moveTo>
                      <a:pt x="15430" y="30861"/>
                    </a:moveTo>
                    <a:cubicBezTo>
                      <a:pt x="6953" y="30861"/>
                      <a:pt x="0" y="23908"/>
                      <a:pt x="0" y="15431"/>
                    </a:cubicBezTo>
                    <a:cubicBezTo>
                      <a:pt x="0" y="6953"/>
                      <a:pt x="6858" y="0"/>
                      <a:pt x="15430" y="0"/>
                    </a:cubicBezTo>
                    <a:cubicBezTo>
                      <a:pt x="23908" y="0"/>
                      <a:pt x="30861" y="6858"/>
                      <a:pt x="30861" y="15431"/>
                    </a:cubicBezTo>
                    <a:cubicBezTo>
                      <a:pt x="30861" y="23908"/>
                      <a:pt x="23908" y="30861"/>
                      <a:pt x="15430" y="30861"/>
                    </a:cubicBezTo>
                    <a:close/>
                  </a:path>
                </a:pathLst>
              </a:custGeom>
              <a:grpFill/>
              <a:ln w="9525" cap="flat">
                <a:noFill/>
                <a:prstDash val="solid"/>
                <a:miter/>
              </a:ln>
            </p:spPr>
            <p:txBody>
              <a:bodyPr rtlCol="0" anchor="ctr"/>
              <a:lstStyle/>
              <a:p>
                <a:endParaRPr lang="en-US"/>
              </a:p>
            </p:txBody>
          </p:sp>
          <p:sp>
            <p:nvSpPr>
              <p:cNvPr id="13" name="Graphic 1152">
                <a:extLst>
                  <a:ext uri="{FF2B5EF4-FFF2-40B4-BE49-F238E27FC236}">
                    <a16:creationId xmlns:a16="http://schemas.microsoft.com/office/drawing/2014/main" id="{E8133970-485D-17CC-AD80-CC55FC89E3FF}"/>
                  </a:ext>
                </a:extLst>
              </p:cNvPr>
              <p:cNvSpPr/>
              <p:nvPr/>
            </p:nvSpPr>
            <p:spPr>
              <a:xfrm>
                <a:off x="5895975" y="3735514"/>
                <a:ext cx="30861" cy="30861"/>
              </a:xfrm>
              <a:custGeom>
                <a:avLst/>
                <a:gdLst>
                  <a:gd name="connsiteX0" fmla="*/ 30861 w 30861"/>
                  <a:gd name="connsiteY0" fmla="*/ 15431 h 30861"/>
                  <a:gd name="connsiteX1" fmla="*/ 15431 w 30861"/>
                  <a:gd name="connsiteY1" fmla="*/ 30861 h 30861"/>
                  <a:gd name="connsiteX2" fmla="*/ 0 w 30861"/>
                  <a:gd name="connsiteY2" fmla="*/ 15431 h 30861"/>
                  <a:gd name="connsiteX3" fmla="*/ 15431 w 30861"/>
                  <a:gd name="connsiteY3" fmla="*/ 0 h 30861"/>
                  <a:gd name="connsiteX4" fmla="*/ 30861 w 30861"/>
                  <a:gd name="connsiteY4" fmla="*/ 15431 h 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1" h="30861">
                    <a:moveTo>
                      <a:pt x="30861" y="15431"/>
                    </a:moveTo>
                    <a:cubicBezTo>
                      <a:pt x="30861" y="23953"/>
                      <a:pt x="23953" y="30861"/>
                      <a:pt x="15431" y="30861"/>
                    </a:cubicBezTo>
                    <a:cubicBezTo>
                      <a:pt x="6908" y="30861"/>
                      <a:pt x="0" y="23953"/>
                      <a:pt x="0" y="15431"/>
                    </a:cubicBezTo>
                    <a:cubicBezTo>
                      <a:pt x="0" y="6909"/>
                      <a:pt x="6908" y="0"/>
                      <a:pt x="15431" y="0"/>
                    </a:cubicBezTo>
                    <a:cubicBezTo>
                      <a:pt x="23953" y="0"/>
                      <a:pt x="30861" y="6908"/>
                      <a:pt x="30861" y="15431"/>
                    </a:cubicBezTo>
                    <a:close/>
                  </a:path>
                </a:pathLst>
              </a:custGeom>
              <a:grpFill/>
              <a:ln w="9525" cap="flat">
                <a:noFill/>
                <a:prstDash val="solid"/>
                <a:miter/>
              </a:ln>
            </p:spPr>
            <p:txBody>
              <a:bodyPr rtlCol="0" anchor="ctr"/>
              <a:lstStyle/>
              <a:p>
                <a:endParaRPr lang="en-US"/>
              </a:p>
            </p:txBody>
          </p:sp>
        </p:grpSp>
      </p:grpSp>
      <p:sp>
        <p:nvSpPr>
          <p:cNvPr id="35" name="Rectangle: Rounded Corners 178">
            <a:extLst>
              <a:ext uri="{FF2B5EF4-FFF2-40B4-BE49-F238E27FC236}">
                <a16:creationId xmlns:a16="http://schemas.microsoft.com/office/drawing/2014/main" id="{015C8BB3-72C9-B4BE-D875-AA673E6F6698}"/>
              </a:ext>
            </a:extLst>
          </p:cNvPr>
          <p:cNvSpPr/>
          <p:nvPr/>
        </p:nvSpPr>
        <p:spPr>
          <a:xfrm>
            <a:off x="988715" y="1391760"/>
            <a:ext cx="9937478" cy="4587465"/>
          </a:xfrm>
          <a:prstGeom prst="roundRect">
            <a:avLst>
              <a:gd name="adj" fmla="val 8356"/>
            </a:avLst>
          </a:prstGeom>
          <a:solidFill>
            <a:schemeClr val="bg1"/>
          </a:solidFill>
          <a:ln>
            <a:noFill/>
          </a:ln>
          <a:effectLst>
            <a:outerShdw blurRad="4572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36" name="Rectangle: Rounded Corners 241">
            <a:extLst>
              <a:ext uri="{FF2B5EF4-FFF2-40B4-BE49-F238E27FC236}">
                <a16:creationId xmlns:a16="http://schemas.microsoft.com/office/drawing/2014/main" id="{A2A199D0-691D-EF04-BFB6-89203B37EF28}"/>
              </a:ext>
            </a:extLst>
          </p:cNvPr>
          <p:cNvSpPr/>
          <p:nvPr/>
        </p:nvSpPr>
        <p:spPr>
          <a:xfrm>
            <a:off x="977441" y="1155494"/>
            <a:ext cx="9949730" cy="1016412"/>
          </a:xfrm>
          <a:prstGeom prst="roundRect">
            <a:avLst>
              <a:gd name="adj" fmla="val 14231"/>
            </a:avLst>
          </a:prstGeom>
          <a:gradFill flip="none" rotWithShape="1">
            <a:gsLst>
              <a:gs pos="0">
                <a:srgbClr val="2EB5B2"/>
              </a:gs>
              <a:gs pos="100000">
                <a:srgbClr val="0489B2"/>
              </a:gs>
            </a:gsLst>
            <a:lin ang="8100000" scaled="1"/>
            <a:tileRect/>
          </a:gradFill>
          <a:ln w="14408" cap="flat">
            <a:noFill/>
            <a:prstDash val="solid"/>
            <a:miter/>
          </a:ln>
          <a:effectLst/>
        </p:spPr>
        <p:txBody>
          <a:bodyPr rtlCol="0" anchor="ctr"/>
          <a:lstStyle/>
          <a:p>
            <a:endParaRPr lang="en-US">
              <a:solidFill>
                <a:schemeClr val="tx1"/>
              </a:solidFill>
            </a:endParaRPr>
          </a:p>
        </p:txBody>
      </p:sp>
      <p:sp>
        <p:nvSpPr>
          <p:cNvPr id="38" name="Jonathan Marcus…">
            <a:extLst>
              <a:ext uri="{FF2B5EF4-FFF2-40B4-BE49-F238E27FC236}">
                <a16:creationId xmlns:a16="http://schemas.microsoft.com/office/drawing/2014/main" id="{0B7AC359-3203-3BA0-0DDE-03F0FC3B9473}"/>
              </a:ext>
            </a:extLst>
          </p:cNvPr>
          <p:cNvSpPr txBox="1"/>
          <p:nvPr/>
        </p:nvSpPr>
        <p:spPr>
          <a:xfrm>
            <a:off x="1686637" y="1526808"/>
            <a:ext cx="6620390" cy="3770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a:lnSpc>
                <a:spcPct val="130000"/>
              </a:lnSpc>
              <a:defRPr sz="2500">
                <a:solidFill>
                  <a:srgbClr val="F7F9FF"/>
                </a:solidFill>
                <a:latin typeface="Roboto"/>
                <a:ea typeface="Roboto"/>
                <a:cs typeface="Roboto"/>
                <a:sym typeface="Roboto"/>
              </a:defRPr>
            </a:pPr>
            <a:r>
              <a:rPr lang="en-IN" sz="2000" b="1" i="0" u="none" strike="noStrike" dirty="0">
                <a:solidFill>
                  <a:schemeClr val="bg1"/>
                </a:solidFill>
                <a:effectLst/>
                <a:latin typeface="Poppins" panose="00000500000000000000" pitchFamily="2" charset="0"/>
                <a:cs typeface="Poppins" panose="00000500000000000000" pitchFamily="2" charset="0"/>
              </a:rPr>
              <a:t>Consensus Protocol </a:t>
            </a:r>
            <a:endParaRPr sz="2000" b="1" dirty="0">
              <a:solidFill>
                <a:schemeClr val="bg1"/>
              </a:solidFill>
              <a:latin typeface="Poppins" panose="00000500000000000000" pitchFamily="2" charset="0"/>
              <a:cs typeface="Poppins" panose="00000500000000000000" pitchFamily="2" charset="0"/>
            </a:endParaRPr>
          </a:p>
        </p:txBody>
      </p:sp>
      <p:sp>
        <p:nvSpPr>
          <p:cNvPr id="53" name="object 24">
            <a:extLst>
              <a:ext uri="{FF2B5EF4-FFF2-40B4-BE49-F238E27FC236}">
                <a16:creationId xmlns:a16="http://schemas.microsoft.com/office/drawing/2014/main" id="{6C072E2F-0DAA-765B-D2FB-572BE86FE219}"/>
              </a:ext>
            </a:extLst>
          </p:cNvPr>
          <p:cNvSpPr txBox="1"/>
          <p:nvPr/>
        </p:nvSpPr>
        <p:spPr>
          <a:xfrm>
            <a:off x="1948208" y="2849442"/>
            <a:ext cx="8469969" cy="2585323"/>
          </a:xfrm>
          <a:prstGeom prst="rect">
            <a:avLst/>
          </a:prstGeom>
        </p:spPr>
        <p:txBody>
          <a:bodyPr vert="horz" wrap="square" lIns="0" tIns="0" rIns="0" bIns="0" rtlCol="0" anchor="ctr">
            <a:spAutoFit/>
          </a:bodyPr>
          <a:lstStyle/>
          <a:p>
            <a:r>
              <a:rPr lang="en-GB" sz="1400" dirty="0">
                <a:latin typeface="Poppins" panose="00000500000000000000" pitchFamily="2" charset="0"/>
                <a:cs typeface="Poppins" panose="00000500000000000000" pitchFamily="2" charset="0"/>
              </a:rPr>
              <a:t>Consensus protocol refers to the method of verifying the legitimacy of blocks of transactions.  The following consensus protocols are utilized by both public and private blockchains:</a:t>
            </a:r>
          </a:p>
          <a:p>
            <a:r>
              <a:rPr lang="en-GB" sz="1400" dirty="0">
                <a:latin typeface="Poppins" panose="00000500000000000000" pitchFamily="2" charset="0"/>
                <a:cs typeface="Poppins" panose="00000500000000000000" pitchFamily="2" charset="0"/>
              </a:rPr>
              <a:t> </a:t>
            </a:r>
          </a:p>
          <a:p>
            <a:r>
              <a:rPr lang="en-GB" sz="1400" dirty="0">
                <a:latin typeface="Poppins" panose="00000500000000000000" pitchFamily="2" charset="0"/>
                <a:cs typeface="Poppins" panose="00000500000000000000" pitchFamily="2" charset="0"/>
              </a:rPr>
              <a:t>Proof of work uses a large amount of computing power to mine blocks of transactions.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Proof of stake uses financial assets as an incentive to mine blocks with integrity.</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Proof of authority allocates the responsibility or verifying blocks to specified participants.</a:t>
            </a:r>
          </a:p>
          <a:p>
            <a:endParaRPr lang="en-GB" sz="1400" dirty="0">
              <a:latin typeface="Poppins" panose="00000500000000000000" pitchFamily="2" charset="0"/>
              <a:cs typeface="Poppins" panose="00000500000000000000" pitchFamily="2" charset="0"/>
            </a:endParaRPr>
          </a:p>
          <a:p>
            <a:r>
              <a:rPr lang="en-GB" sz="1400" dirty="0">
                <a:latin typeface="Poppins" panose="00000500000000000000" pitchFamily="2" charset="0"/>
                <a:cs typeface="Poppins" panose="00000500000000000000" pitchFamily="2" charset="0"/>
              </a:rPr>
              <a:t>Byzantine fault tolerance employs a voting system, Usually within private blockchains, through which consensus Is met once identical responses are received from trusted nodes.</a:t>
            </a:r>
            <a:endParaRPr lang="en-US" sz="1400" dirty="0">
              <a:latin typeface="Poppins" panose="00000500000000000000" pitchFamily="2" charset="0"/>
              <a:cs typeface="Poppins" panose="00000500000000000000" pitchFamily="2" charset="0"/>
            </a:endParaRPr>
          </a:p>
          <a:p>
            <a:endParaRPr lang="en-US" sz="1400" spc="-5" dirty="0">
              <a:solidFill>
                <a:srgbClr val="010202"/>
              </a:solidFill>
              <a:latin typeface="Poppins" panose="00000500000000000000" pitchFamily="2" charset="0"/>
              <a:ea typeface="Helvetica Neue" panose="02000503000000020004" pitchFamily="2" charset="0"/>
              <a:cs typeface="Poppins" panose="00000500000000000000" pitchFamily="2" charset="0"/>
            </a:endParaRPr>
          </a:p>
        </p:txBody>
      </p:sp>
      <p:sp>
        <p:nvSpPr>
          <p:cNvPr id="6903" name="object 24">
            <a:extLst>
              <a:ext uri="{FF2B5EF4-FFF2-40B4-BE49-F238E27FC236}">
                <a16:creationId xmlns:a16="http://schemas.microsoft.com/office/drawing/2014/main" id="{F77BE197-37C3-9009-6C8A-63D4A3D3BC9D}"/>
              </a:ext>
            </a:extLst>
          </p:cNvPr>
          <p:cNvSpPr txBox="1"/>
          <p:nvPr/>
        </p:nvSpPr>
        <p:spPr>
          <a:xfrm>
            <a:off x="6535208" y="3629826"/>
            <a:ext cx="4561799" cy="200055"/>
          </a:xfrm>
          <a:prstGeom prst="rect">
            <a:avLst/>
          </a:prstGeom>
        </p:spPr>
        <p:txBody>
          <a:bodyPr vert="horz" wrap="square" lIns="0" tIns="0" rIns="0" bIns="0" rtlCol="0" anchor="ctr">
            <a:spAutoFit/>
          </a:bodyPr>
          <a:lstStyle/>
          <a:p>
            <a:pPr rtl="0">
              <a:spcBef>
                <a:spcPts val="1300"/>
              </a:spcBef>
              <a:spcAft>
                <a:spcPts val="1300"/>
              </a:spcAft>
            </a:pPr>
            <a:endParaRPr lang="en-IN" sz="1300" b="0">
              <a:effectLst/>
              <a:latin typeface="Poppins"/>
              <a:cs typeface="Poppins"/>
            </a:endParaRPr>
          </a:p>
        </p:txBody>
      </p:sp>
      <p:sp>
        <p:nvSpPr>
          <p:cNvPr id="6904" name="Jonathan Marcus…">
            <a:extLst>
              <a:ext uri="{FF2B5EF4-FFF2-40B4-BE49-F238E27FC236}">
                <a16:creationId xmlns:a16="http://schemas.microsoft.com/office/drawing/2014/main" id="{777AE474-E123-F08D-73F9-F793943C0E7E}"/>
              </a:ext>
            </a:extLst>
          </p:cNvPr>
          <p:cNvSpPr txBox="1"/>
          <p:nvPr/>
        </p:nvSpPr>
        <p:spPr>
          <a:xfrm>
            <a:off x="6287779" y="1046177"/>
            <a:ext cx="4932478" cy="4648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nchor="t">
            <a:spAutoFit/>
          </a:bodyPr>
          <a:lstStyle/>
          <a:p>
            <a:pPr algn="ctr">
              <a:lnSpc>
                <a:spcPct val="130000"/>
              </a:lnSpc>
              <a:defRPr sz="2500">
                <a:solidFill>
                  <a:srgbClr val="F7F9FF"/>
                </a:solidFill>
                <a:latin typeface="Roboto"/>
                <a:ea typeface="Roboto"/>
                <a:cs typeface="Roboto"/>
                <a:sym typeface="Roboto"/>
              </a:defRPr>
            </a:pPr>
            <a:endParaRPr lang="en-IN" b="1">
              <a:solidFill>
                <a:schemeClr val="bg1"/>
              </a:solidFill>
              <a:latin typeface="Poppins" panose="00000500000000000000" pitchFamily="2" charset="0"/>
              <a:cs typeface="Poppins" panose="00000500000000000000" pitchFamily="2" charset="0"/>
            </a:endParaRPr>
          </a:p>
        </p:txBody>
      </p:sp>
      <p:cxnSp>
        <p:nvCxnSpPr>
          <p:cNvPr id="252" name="Straight Connector 251">
            <a:extLst>
              <a:ext uri="{FF2B5EF4-FFF2-40B4-BE49-F238E27FC236}">
                <a16:creationId xmlns:a16="http://schemas.microsoft.com/office/drawing/2014/main" id="{F400C90A-6232-F7CE-3671-4AA9DB15803A}"/>
              </a:ext>
            </a:extLst>
          </p:cNvPr>
          <p:cNvCxnSpPr>
            <a:cxnSpLocks/>
          </p:cNvCxnSpPr>
          <p:nvPr/>
        </p:nvCxnSpPr>
        <p:spPr>
          <a:xfrm>
            <a:off x="1730705" y="2972923"/>
            <a:ext cx="6798" cy="1918671"/>
          </a:xfrm>
          <a:prstGeom prst="line">
            <a:avLst/>
          </a:prstGeom>
          <a:ln>
            <a:solidFill>
              <a:srgbClr val="172430"/>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C0614E33-BC18-DBCD-E7A0-2C9D7E8255B9}"/>
              </a:ext>
            </a:extLst>
          </p:cNvPr>
          <p:cNvSpPr/>
          <p:nvPr/>
        </p:nvSpPr>
        <p:spPr>
          <a:xfrm>
            <a:off x="1667550" y="3516287"/>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55" name="Oval 254">
            <a:extLst>
              <a:ext uri="{FF2B5EF4-FFF2-40B4-BE49-F238E27FC236}">
                <a16:creationId xmlns:a16="http://schemas.microsoft.com/office/drawing/2014/main" id="{0EF612F2-FDAC-7727-AD7B-903D23461669}"/>
              </a:ext>
            </a:extLst>
          </p:cNvPr>
          <p:cNvSpPr/>
          <p:nvPr/>
        </p:nvSpPr>
        <p:spPr>
          <a:xfrm>
            <a:off x="1665794" y="3940703"/>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56" name="Oval 255">
            <a:extLst>
              <a:ext uri="{FF2B5EF4-FFF2-40B4-BE49-F238E27FC236}">
                <a16:creationId xmlns:a16="http://schemas.microsoft.com/office/drawing/2014/main" id="{81A3CD15-1FE8-73A4-BC3F-AD7A40861BAB}"/>
              </a:ext>
            </a:extLst>
          </p:cNvPr>
          <p:cNvSpPr/>
          <p:nvPr/>
        </p:nvSpPr>
        <p:spPr>
          <a:xfrm>
            <a:off x="1669693" y="4405313"/>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
        <p:nvSpPr>
          <p:cNvPr id="257" name="Oval 256">
            <a:extLst>
              <a:ext uri="{FF2B5EF4-FFF2-40B4-BE49-F238E27FC236}">
                <a16:creationId xmlns:a16="http://schemas.microsoft.com/office/drawing/2014/main" id="{BBDF650A-5729-690E-2EEF-11FF5153C62E}"/>
              </a:ext>
            </a:extLst>
          </p:cNvPr>
          <p:cNvSpPr/>
          <p:nvPr/>
        </p:nvSpPr>
        <p:spPr>
          <a:xfrm>
            <a:off x="1667721" y="4786882"/>
            <a:ext cx="139564" cy="139564"/>
          </a:xfrm>
          <a:prstGeom prst="ellipse">
            <a:avLst/>
          </a:prstGeom>
          <a:gradFill>
            <a:gsLst>
              <a:gs pos="0">
                <a:srgbClr val="2F33CD"/>
              </a:gs>
              <a:gs pos="100000">
                <a:srgbClr val="1173DD"/>
              </a:gs>
            </a:gsLst>
            <a:lin ang="0" scaled="1"/>
          </a:gradFill>
          <a:ln w="31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50" b="1">
              <a:solidFill>
                <a:schemeClr val="bg1"/>
              </a:solidFill>
              <a:latin typeface="Poppins" panose="00000500000000000000" pitchFamily="2" charset="0"/>
              <a:cs typeface="Poppins" panose="00000500000000000000"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664</Words>
  <Application>Microsoft Macintosh PowerPoint</Application>
  <PresentationFormat>Widescreen</PresentationFormat>
  <Paragraphs>96</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 Light</vt:lpstr>
      <vt:lpstr>Poppins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Quach Cuong</dc:creator>
  <cp:lastModifiedBy>Parth Chamria</cp:lastModifiedBy>
  <cp:revision>7</cp:revision>
  <dcterms:created xsi:type="dcterms:W3CDTF">2021-05-21T10:49:37Z</dcterms:created>
  <dcterms:modified xsi:type="dcterms:W3CDTF">2022-08-16T11:52:25Z</dcterms:modified>
</cp:coreProperties>
</file>